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14"/>
  </p:notesMasterIdLst>
  <p:handoutMasterIdLst>
    <p:handoutMasterId r:id="rId15"/>
  </p:handoutMasterIdLst>
  <p:sldIdLst>
    <p:sldId id="292" r:id="rId2"/>
    <p:sldId id="295" r:id="rId3"/>
    <p:sldId id="296" r:id="rId4"/>
    <p:sldId id="309" r:id="rId5"/>
    <p:sldId id="310" r:id="rId6"/>
    <p:sldId id="311" r:id="rId7"/>
    <p:sldId id="312" r:id="rId8"/>
    <p:sldId id="316" r:id="rId9"/>
    <p:sldId id="313" r:id="rId10"/>
    <p:sldId id="317" r:id="rId11"/>
    <p:sldId id="315" r:id="rId12"/>
    <p:sldId id="297" r:id="rId13"/>
  </p:sldIdLst>
  <p:sldSz cx="9144000" cy="5143500" type="screen16x9"/>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EAEAEA"/>
    <a:srgbClr val="B7DE3A"/>
    <a:srgbClr val="CFE97B"/>
    <a:srgbClr val="ECF29C"/>
    <a:srgbClr val="DBEDA1"/>
    <a:srgbClr val="B3D7B5"/>
    <a:srgbClr val="C3F793"/>
    <a:srgbClr val="E6DAA8"/>
    <a:srgbClr val="BAE0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515" autoAdjust="0"/>
    <p:restoredTop sz="94689" autoAdjust="0"/>
  </p:normalViewPr>
  <p:slideViewPr>
    <p:cSldViewPr>
      <p:cViewPr>
        <p:scale>
          <a:sx n="90" d="100"/>
          <a:sy n="90" d="100"/>
        </p:scale>
        <p:origin x="-498" y="-72"/>
      </p:cViewPr>
      <p:guideLst>
        <p:guide orient="horz" pos="564"/>
        <p:guide pos="2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79" d="100"/>
          <a:sy n="79" d="100"/>
        </p:scale>
        <p:origin x="-3936" y="-84"/>
      </p:cViewPr>
      <p:guideLst>
        <p:guide orient="horz" pos="3127"/>
        <p:guide pos="213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ata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29584F-16BE-4512-BF2F-0F6EE939298B}"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AU"/>
        </a:p>
      </dgm:t>
    </dgm:pt>
    <dgm:pt modelId="{264125A8-FBAB-4D91-94DD-72D68375E26B}">
      <dgm:prSet phldrT="[Text]" custT="1">
        <dgm:style>
          <a:lnRef idx="2">
            <a:schemeClr val="accent2"/>
          </a:lnRef>
          <a:fillRef idx="1">
            <a:schemeClr val="lt1"/>
          </a:fillRef>
          <a:effectRef idx="0">
            <a:schemeClr val="accent2"/>
          </a:effectRef>
          <a:fontRef idx="minor">
            <a:schemeClr val="dk1"/>
          </a:fontRef>
        </dgm:style>
      </dgm:prSet>
      <dgm:spPr/>
      <dgm:t>
        <a:bodyPr/>
        <a:lstStyle/>
        <a:p>
          <a:r>
            <a:rPr lang="en-US" sz="1400" b="1" dirty="0" smtClean="0">
              <a:solidFill>
                <a:schemeClr val="tx1">
                  <a:lumMod val="75000"/>
                  <a:lumOff val="25000"/>
                </a:schemeClr>
              </a:solidFill>
            </a:rPr>
            <a:t>E.g. Peter Philips, </a:t>
          </a:r>
          <a:r>
            <a:rPr lang="en-US" sz="1400" b="1" dirty="0" err="1" smtClean="0">
              <a:solidFill>
                <a:schemeClr val="tx1">
                  <a:lumMod val="75000"/>
                  <a:lumOff val="25000"/>
                </a:schemeClr>
              </a:solidFill>
            </a:rPr>
            <a:t>Comms</a:t>
          </a:r>
          <a:r>
            <a:rPr lang="en-US" sz="1400" b="1" dirty="0" smtClean="0">
              <a:solidFill>
                <a:schemeClr val="tx1">
                  <a:lumMod val="75000"/>
                  <a:lumOff val="25000"/>
                </a:schemeClr>
              </a:solidFill>
            </a:rPr>
            <a:t> Manager</a:t>
          </a:r>
          <a:endParaRPr lang="en-AU" sz="1400" b="1" dirty="0">
            <a:solidFill>
              <a:schemeClr val="tx1">
                <a:lumMod val="75000"/>
                <a:lumOff val="25000"/>
              </a:schemeClr>
            </a:solidFill>
          </a:endParaRPr>
        </a:p>
      </dgm:t>
    </dgm:pt>
    <dgm:pt modelId="{BC58EBFC-D4B9-4D1F-8BB8-4ABE257ABE94}" type="parTrans" cxnId="{C85C8650-A6C5-4E89-8821-72FF328F37CD}">
      <dgm:prSet/>
      <dgm:spPr/>
      <dgm:t>
        <a:bodyPr/>
        <a:lstStyle/>
        <a:p>
          <a:endParaRPr lang="en-AU"/>
        </a:p>
      </dgm:t>
    </dgm:pt>
    <dgm:pt modelId="{DC43267B-4A44-41B1-83F8-DEBAB845B1FB}" type="sibTrans" cxnId="{C85C8650-A6C5-4E89-8821-72FF328F37CD}">
      <dgm:prSet/>
      <dgm:spPr/>
      <dgm:t>
        <a:bodyPr/>
        <a:lstStyle/>
        <a:p>
          <a:endParaRPr lang="en-AU"/>
        </a:p>
      </dgm:t>
    </dgm:pt>
    <dgm:pt modelId="{4B2B2BC1-5896-41C5-9D42-D8719B491F38}">
      <dgm:prSet phldrT="[Text]">
        <dgm:style>
          <a:lnRef idx="2">
            <a:schemeClr val="accent2"/>
          </a:lnRef>
          <a:fillRef idx="1">
            <a:schemeClr val="lt1"/>
          </a:fillRef>
          <a:effectRef idx="0">
            <a:schemeClr val="accent2"/>
          </a:effectRef>
          <a:fontRef idx="minor">
            <a:schemeClr val="dk1"/>
          </a:fontRef>
        </dgm:style>
      </dgm:prSet>
      <dgm:spPr/>
      <dgm:t>
        <a:bodyPr/>
        <a:lstStyle/>
        <a:p>
          <a:r>
            <a:rPr lang="en-US" sz="1200" dirty="0" smtClean="0">
              <a:solidFill>
                <a:schemeClr val="tx1">
                  <a:lumMod val="75000"/>
                  <a:lumOff val="25000"/>
                </a:schemeClr>
              </a:solidFill>
            </a:rPr>
            <a:t>Sales Team</a:t>
          </a:r>
          <a:endParaRPr lang="en-AU" sz="1200" dirty="0">
            <a:solidFill>
              <a:schemeClr val="tx1">
                <a:lumMod val="75000"/>
                <a:lumOff val="25000"/>
              </a:schemeClr>
            </a:solidFill>
          </a:endParaRPr>
        </a:p>
      </dgm:t>
    </dgm:pt>
    <dgm:pt modelId="{ED365A62-F16E-4C72-B535-CF595443226D}" type="parTrans" cxnId="{70E4F6F7-5DCD-4FEE-9158-5E57196AE57C}">
      <dgm:prSet/>
      <dgm:spPr/>
      <dgm:t>
        <a:bodyPr/>
        <a:lstStyle/>
        <a:p>
          <a:endParaRPr lang="en-AU"/>
        </a:p>
      </dgm:t>
    </dgm:pt>
    <dgm:pt modelId="{C46D9996-6261-41BA-A8FA-856ABEEA1BAB}" type="sibTrans" cxnId="{70E4F6F7-5DCD-4FEE-9158-5E57196AE57C}">
      <dgm:prSet/>
      <dgm:spPr/>
      <dgm:t>
        <a:bodyPr/>
        <a:lstStyle/>
        <a:p>
          <a:endParaRPr lang="en-AU"/>
        </a:p>
      </dgm:t>
    </dgm:pt>
    <dgm:pt modelId="{708CACFE-436C-4E7A-93B3-BA52E8B5064E}">
      <dgm:prSet phldrT="[Text]">
        <dgm:style>
          <a:lnRef idx="2">
            <a:schemeClr val="accent2"/>
          </a:lnRef>
          <a:fillRef idx="1">
            <a:schemeClr val="lt1"/>
          </a:fillRef>
          <a:effectRef idx="0">
            <a:schemeClr val="accent2"/>
          </a:effectRef>
          <a:fontRef idx="minor">
            <a:schemeClr val="dk1"/>
          </a:fontRef>
        </dgm:style>
      </dgm:prSet>
      <dgm:spPr/>
      <dgm:t>
        <a:bodyPr/>
        <a:lstStyle/>
        <a:p>
          <a:r>
            <a:rPr lang="en-US" sz="1200" dirty="0" smtClean="0">
              <a:solidFill>
                <a:schemeClr val="tx1">
                  <a:lumMod val="75000"/>
                  <a:lumOff val="25000"/>
                </a:schemeClr>
              </a:solidFill>
            </a:rPr>
            <a:t>Email, Newsletter</a:t>
          </a:r>
          <a:endParaRPr lang="en-AU" sz="1200" dirty="0">
            <a:solidFill>
              <a:schemeClr val="tx1">
                <a:lumMod val="75000"/>
                <a:lumOff val="25000"/>
              </a:schemeClr>
            </a:solidFill>
          </a:endParaRPr>
        </a:p>
      </dgm:t>
    </dgm:pt>
    <dgm:pt modelId="{78748EA1-FA96-45E8-85F5-53CA073D9AED}" type="parTrans" cxnId="{F10D4F62-0913-41B6-8EA5-398E7E714007}">
      <dgm:prSet/>
      <dgm:spPr/>
      <dgm:t>
        <a:bodyPr/>
        <a:lstStyle/>
        <a:p>
          <a:endParaRPr lang="en-AU"/>
        </a:p>
      </dgm:t>
    </dgm:pt>
    <dgm:pt modelId="{071DD5A8-A8B7-4398-B58F-290CC81DB075}" type="sibTrans" cxnId="{F10D4F62-0913-41B6-8EA5-398E7E714007}">
      <dgm:prSet/>
      <dgm:spPr/>
      <dgm:t>
        <a:bodyPr/>
        <a:lstStyle/>
        <a:p>
          <a:endParaRPr lang="en-AU"/>
        </a:p>
      </dgm:t>
    </dgm:pt>
    <dgm:pt modelId="{763748AA-1F38-4C32-BDDA-2773DC9D16F0}">
      <dgm:prSet phldrT="[Text]" custT="1">
        <dgm:style>
          <a:lnRef idx="2">
            <a:schemeClr val="accent2"/>
          </a:lnRef>
          <a:fillRef idx="1">
            <a:schemeClr val="lt1"/>
          </a:fillRef>
          <a:effectRef idx="0">
            <a:schemeClr val="accent2"/>
          </a:effectRef>
          <a:fontRef idx="minor">
            <a:schemeClr val="dk1"/>
          </a:fontRef>
        </dgm:style>
      </dgm:prSet>
      <dgm:spPr/>
      <dgm:t>
        <a:bodyPr/>
        <a:lstStyle/>
        <a:p>
          <a:r>
            <a:rPr lang="en-US" sz="1400" b="1" dirty="0" smtClean="0">
              <a:solidFill>
                <a:schemeClr val="tx1">
                  <a:lumMod val="75000"/>
                  <a:lumOff val="25000"/>
                </a:schemeClr>
              </a:solidFill>
            </a:rPr>
            <a:t>Name, Position</a:t>
          </a:r>
          <a:endParaRPr lang="en-AU" sz="1400" b="1" dirty="0">
            <a:solidFill>
              <a:schemeClr val="tx1">
                <a:lumMod val="75000"/>
                <a:lumOff val="25000"/>
              </a:schemeClr>
            </a:solidFill>
          </a:endParaRPr>
        </a:p>
      </dgm:t>
    </dgm:pt>
    <dgm:pt modelId="{242FB690-706C-4AD7-85D8-8ADADE843743}" type="parTrans" cxnId="{773F1F7A-6A21-4917-9062-BC3AC100DC41}">
      <dgm:prSet/>
      <dgm:spPr/>
      <dgm:t>
        <a:bodyPr/>
        <a:lstStyle/>
        <a:p>
          <a:endParaRPr lang="en-AU"/>
        </a:p>
      </dgm:t>
    </dgm:pt>
    <dgm:pt modelId="{C060BD33-6589-4F9C-853C-AB9AB45FA37F}" type="sibTrans" cxnId="{773F1F7A-6A21-4917-9062-BC3AC100DC41}">
      <dgm:prSet/>
      <dgm:spPr/>
      <dgm:t>
        <a:bodyPr/>
        <a:lstStyle/>
        <a:p>
          <a:endParaRPr lang="en-AU"/>
        </a:p>
      </dgm:t>
    </dgm:pt>
    <dgm:pt modelId="{A3589AC0-69BB-4890-9E7C-2BE25B0CC4B7}">
      <dgm:prSet phldrT="[Text]">
        <dgm:style>
          <a:lnRef idx="2">
            <a:schemeClr val="accent2"/>
          </a:lnRef>
          <a:fillRef idx="1">
            <a:schemeClr val="lt1"/>
          </a:fillRef>
          <a:effectRef idx="0">
            <a:schemeClr val="accent2"/>
          </a:effectRef>
          <a:fontRef idx="minor">
            <a:schemeClr val="dk1"/>
          </a:fontRef>
        </dgm:style>
      </dgm:prSet>
      <dgm:spPr/>
      <dgm:t>
        <a:bodyPr/>
        <a:lstStyle/>
        <a:p>
          <a:r>
            <a:rPr lang="en-US" sz="1200" dirty="0" smtClean="0">
              <a:solidFill>
                <a:schemeClr val="tx1">
                  <a:lumMod val="75000"/>
                  <a:lumOff val="25000"/>
                </a:schemeClr>
              </a:solidFill>
            </a:rPr>
            <a:t>Stakeholder Group</a:t>
          </a:r>
          <a:endParaRPr lang="en-AU" sz="1200" dirty="0">
            <a:solidFill>
              <a:schemeClr val="tx1">
                <a:lumMod val="75000"/>
                <a:lumOff val="25000"/>
              </a:schemeClr>
            </a:solidFill>
          </a:endParaRPr>
        </a:p>
      </dgm:t>
    </dgm:pt>
    <dgm:pt modelId="{89F7A188-D8AC-4F11-AF98-4CC729040E69}" type="parTrans" cxnId="{F9FCC8F0-B916-4F08-9C91-0EEC7C5C3F70}">
      <dgm:prSet/>
      <dgm:spPr/>
      <dgm:t>
        <a:bodyPr/>
        <a:lstStyle/>
        <a:p>
          <a:endParaRPr lang="en-AU"/>
        </a:p>
      </dgm:t>
    </dgm:pt>
    <dgm:pt modelId="{58E51DD3-815F-4F05-A079-FC592FE69FC9}" type="sibTrans" cxnId="{F9FCC8F0-B916-4F08-9C91-0EEC7C5C3F70}">
      <dgm:prSet/>
      <dgm:spPr/>
      <dgm:t>
        <a:bodyPr/>
        <a:lstStyle/>
        <a:p>
          <a:endParaRPr lang="en-AU"/>
        </a:p>
      </dgm:t>
    </dgm:pt>
    <dgm:pt modelId="{F9D9194D-528C-494D-8BF0-C0BB8015D114}">
      <dgm:prSet phldrT="[Text]">
        <dgm:style>
          <a:lnRef idx="2">
            <a:schemeClr val="accent2"/>
          </a:lnRef>
          <a:fillRef idx="1">
            <a:schemeClr val="lt1"/>
          </a:fillRef>
          <a:effectRef idx="0">
            <a:schemeClr val="accent2"/>
          </a:effectRef>
          <a:fontRef idx="minor">
            <a:schemeClr val="dk1"/>
          </a:fontRef>
        </dgm:style>
      </dgm:prSet>
      <dgm:spPr/>
      <dgm:t>
        <a:bodyPr/>
        <a:lstStyle/>
        <a:p>
          <a:r>
            <a:rPr lang="en-US" sz="1200" dirty="0" smtClean="0">
              <a:solidFill>
                <a:schemeClr val="tx1">
                  <a:lumMod val="75000"/>
                  <a:lumOff val="25000"/>
                </a:schemeClr>
              </a:solidFill>
            </a:rPr>
            <a:t>Channel</a:t>
          </a:r>
          <a:r>
            <a:rPr lang="en-US" sz="1200" dirty="0" smtClean="0"/>
            <a:t>	</a:t>
          </a:r>
          <a:endParaRPr lang="en-AU" sz="1200" dirty="0"/>
        </a:p>
      </dgm:t>
    </dgm:pt>
    <dgm:pt modelId="{32DCE083-5904-4640-BEF5-0AA5F63F82D3}" type="parTrans" cxnId="{2F226886-6CA7-4FB6-9423-6A6403A7C8F6}">
      <dgm:prSet/>
      <dgm:spPr/>
      <dgm:t>
        <a:bodyPr/>
        <a:lstStyle/>
        <a:p>
          <a:endParaRPr lang="en-AU"/>
        </a:p>
      </dgm:t>
    </dgm:pt>
    <dgm:pt modelId="{A16054D6-EBA4-40AF-9DC9-675FCBBAA16A}" type="sibTrans" cxnId="{2F226886-6CA7-4FB6-9423-6A6403A7C8F6}">
      <dgm:prSet/>
      <dgm:spPr/>
      <dgm:t>
        <a:bodyPr/>
        <a:lstStyle/>
        <a:p>
          <a:endParaRPr lang="en-AU"/>
        </a:p>
      </dgm:t>
    </dgm:pt>
    <dgm:pt modelId="{F0E1ECDA-2901-4D1E-8A04-41D32BE0746E}">
      <dgm:prSet phldrT="[Text]">
        <dgm:style>
          <a:lnRef idx="2">
            <a:schemeClr val="accent2"/>
          </a:lnRef>
          <a:fillRef idx="1">
            <a:schemeClr val="lt1"/>
          </a:fillRef>
          <a:effectRef idx="0">
            <a:schemeClr val="accent2"/>
          </a:effectRef>
          <a:fontRef idx="minor">
            <a:schemeClr val="dk1"/>
          </a:fontRef>
        </dgm:style>
      </dgm:prSet>
      <dgm:spPr/>
      <dgm:t>
        <a:bodyPr/>
        <a:lstStyle/>
        <a:p>
          <a:r>
            <a:rPr lang="en-US" sz="1200" dirty="0" smtClean="0">
              <a:solidFill>
                <a:schemeClr val="tx1">
                  <a:lumMod val="75000"/>
                  <a:lumOff val="25000"/>
                </a:schemeClr>
              </a:solidFill>
            </a:rPr>
            <a:t>Channel </a:t>
          </a:r>
          <a:endParaRPr lang="en-AU" sz="1200" dirty="0">
            <a:solidFill>
              <a:schemeClr val="tx1">
                <a:lumMod val="75000"/>
                <a:lumOff val="25000"/>
              </a:schemeClr>
            </a:solidFill>
          </a:endParaRPr>
        </a:p>
      </dgm:t>
    </dgm:pt>
    <dgm:pt modelId="{D29A4B43-E811-4E2F-9638-FA447DD0EF0F}">
      <dgm:prSet phldrT="[Text]">
        <dgm:style>
          <a:lnRef idx="2">
            <a:schemeClr val="accent2"/>
          </a:lnRef>
          <a:fillRef idx="1">
            <a:schemeClr val="lt1"/>
          </a:fillRef>
          <a:effectRef idx="0">
            <a:schemeClr val="accent2"/>
          </a:effectRef>
          <a:fontRef idx="minor">
            <a:schemeClr val="dk1"/>
          </a:fontRef>
        </dgm:style>
      </dgm:prSet>
      <dgm:spPr/>
      <dgm:t>
        <a:bodyPr/>
        <a:lstStyle/>
        <a:p>
          <a:r>
            <a:rPr lang="en-US" sz="1200" dirty="0" smtClean="0">
              <a:solidFill>
                <a:schemeClr val="tx1">
                  <a:lumMod val="75000"/>
                  <a:lumOff val="25000"/>
                </a:schemeClr>
              </a:solidFill>
            </a:rPr>
            <a:t>Stakeholder Group</a:t>
          </a:r>
          <a:endParaRPr lang="en-AU" sz="1200" dirty="0">
            <a:solidFill>
              <a:schemeClr val="tx1">
                <a:lumMod val="75000"/>
                <a:lumOff val="25000"/>
              </a:schemeClr>
            </a:solidFill>
          </a:endParaRPr>
        </a:p>
      </dgm:t>
    </dgm:pt>
    <dgm:pt modelId="{96B603AA-B4A0-4036-B21B-A7EFCFEF0A29}">
      <dgm:prSet phldrT="[Text]" custT="1">
        <dgm:style>
          <a:lnRef idx="2">
            <a:schemeClr val="accent2"/>
          </a:lnRef>
          <a:fillRef idx="1">
            <a:schemeClr val="lt1"/>
          </a:fillRef>
          <a:effectRef idx="0">
            <a:schemeClr val="accent2"/>
          </a:effectRef>
          <a:fontRef idx="minor">
            <a:schemeClr val="dk1"/>
          </a:fontRef>
        </dgm:style>
      </dgm:prSet>
      <dgm:spPr/>
      <dgm:t>
        <a:bodyPr/>
        <a:lstStyle/>
        <a:p>
          <a:r>
            <a:rPr lang="en-US" sz="1400" b="1" dirty="0" smtClean="0">
              <a:solidFill>
                <a:schemeClr val="tx1">
                  <a:lumMod val="75000"/>
                  <a:lumOff val="25000"/>
                </a:schemeClr>
              </a:solidFill>
            </a:rPr>
            <a:t>Name, Positon </a:t>
          </a:r>
          <a:endParaRPr lang="en-AU" sz="1400" b="1" dirty="0">
            <a:solidFill>
              <a:schemeClr val="tx1">
                <a:lumMod val="75000"/>
                <a:lumOff val="25000"/>
              </a:schemeClr>
            </a:solidFill>
          </a:endParaRPr>
        </a:p>
      </dgm:t>
    </dgm:pt>
    <dgm:pt modelId="{6146612B-A797-4B8C-A9BB-EE317A0EB94D}" type="sibTrans" cxnId="{33F5D9B3-41A7-44BC-A111-03A75428584D}">
      <dgm:prSet/>
      <dgm:spPr/>
      <dgm:t>
        <a:bodyPr/>
        <a:lstStyle/>
        <a:p>
          <a:endParaRPr lang="en-AU"/>
        </a:p>
      </dgm:t>
    </dgm:pt>
    <dgm:pt modelId="{7455CE85-48D5-45F0-A45E-3F05C47DA81A}" type="parTrans" cxnId="{33F5D9B3-41A7-44BC-A111-03A75428584D}">
      <dgm:prSet/>
      <dgm:spPr/>
      <dgm:t>
        <a:bodyPr/>
        <a:lstStyle/>
        <a:p>
          <a:endParaRPr lang="en-AU"/>
        </a:p>
      </dgm:t>
    </dgm:pt>
    <dgm:pt modelId="{74CE39D0-5F38-4BAF-BB72-991E178AB7E3}" type="sibTrans" cxnId="{2C022DFB-9DBB-455C-A4C1-1B933ABC45A9}">
      <dgm:prSet/>
      <dgm:spPr/>
      <dgm:t>
        <a:bodyPr/>
        <a:lstStyle/>
        <a:p>
          <a:endParaRPr lang="en-AU"/>
        </a:p>
      </dgm:t>
    </dgm:pt>
    <dgm:pt modelId="{6FD7DEB7-2AB6-438B-96D0-352FCD494375}" type="parTrans" cxnId="{2C022DFB-9DBB-455C-A4C1-1B933ABC45A9}">
      <dgm:prSet/>
      <dgm:spPr/>
      <dgm:t>
        <a:bodyPr/>
        <a:lstStyle/>
        <a:p>
          <a:endParaRPr lang="en-AU"/>
        </a:p>
      </dgm:t>
    </dgm:pt>
    <dgm:pt modelId="{1CC6E8A2-D613-4F48-B97E-B8F818552BC0}" type="sibTrans" cxnId="{4880740A-0AF4-4CCC-87FB-9C83B9E56B81}">
      <dgm:prSet/>
      <dgm:spPr/>
      <dgm:t>
        <a:bodyPr/>
        <a:lstStyle/>
        <a:p>
          <a:endParaRPr lang="en-AU"/>
        </a:p>
      </dgm:t>
    </dgm:pt>
    <dgm:pt modelId="{491CBF7C-D933-4D05-8B2A-B46F2F8DEB5B}" type="parTrans" cxnId="{4880740A-0AF4-4CCC-87FB-9C83B9E56B81}">
      <dgm:prSet/>
      <dgm:spPr/>
      <dgm:t>
        <a:bodyPr/>
        <a:lstStyle/>
        <a:p>
          <a:endParaRPr lang="en-AU"/>
        </a:p>
      </dgm:t>
    </dgm:pt>
    <dgm:pt modelId="{8DF14EF0-0B50-4A44-831D-5A3ED36FCD49}" type="pres">
      <dgm:prSet presAssocID="{8929584F-16BE-4512-BF2F-0F6EE939298B}" presName="linear" presStyleCnt="0">
        <dgm:presLayoutVars>
          <dgm:dir/>
          <dgm:resizeHandles val="exact"/>
        </dgm:presLayoutVars>
      </dgm:prSet>
      <dgm:spPr/>
      <dgm:t>
        <a:bodyPr/>
        <a:lstStyle/>
        <a:p>
          <a:endParaRPr lang="en-AU"/>
        </a:p>
      </dgm:t>
    </dgm:pt>
    <dgm:pt modelId="{BBAC9662-53E4-4460-B6BB-29C46324A596}" type="pres">
      <dgm:prSet presAssocID="{96B603AA-B4A0-4036-B21B-A7EFCFEF0A29}" presName="comp" presStyleCnt="0"/>
      <dgm:spPr/>
    </dgm:pt>
    <dgm:pt modelId="{44B8CB6F-FC8A-4507-952A-E210CC4325B2}" type="pres">
      <dgm:prSet presAssocID="{96B603AA-B4A0-4036-B21B-A7EFCFEF0A29}" presName="box" presStyleLbl="node1" presStyleIdx="0" presStyleCnt="3"/>
      <dgm:spPr/>
      <dgm:t>
        <a:bodyPr/>
        <a:lstStyle/>
        <a:p>
          <a:endParaRPr lang="en-AU"/>
        </a:p>
      </dgm:t>
    </dgm:pt>
    <dgm:pt modelId="{6BFB1A98-2D67-4FF8-B034-57F2810D79DC}" type="pres">
      <dgm:prSet presAssocID="{96B603AA-B4A0-4036-B21B-A7EFCFEF0A29}" presName="img"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6000" b="-6000"/>
          </a:stretch>
        </a:blipFill>
      </dgm:spPr>
      <dgm:t>
        <a:bodyPr/>
        <a:lstStyle/>
        <a:p>
          <a:endParaRPr lang="en-AU"/>
        </a:p>
      </dgm:t>
    </dgm:pt>
    <dgm:pt modelId="{5E6EBA31-5235-4164-BDD1-7C1DC6F9B272}" type="pres">
      <dgm:prSet presAssocID="{96B603AA-B4A0-4036-B21B-A7EFCFEF0A29}" presName="text" presStyleLbl="node1" presStyleIdx="0" presStyleCnt="3">
        <dgm:presLayoutVars>
          <dgm:bulletEnabled val="1"/>
        </dgm:presLayoutVars>
      </dgm:prSet>
      <dgm:spPr/>
      <dgm:t>
        <a:bodyPr/>
        <a:lstStyle/>
        <a:p>
          <a:endParaRPr lang="en-AU"/>
        </a:p>
      </dgm:t>
    </dgm:pt>
    <dgm:pt modelId="{1F757197-A5E9-407C-99F2-B59BF25E5AD6}" type="pres">
      <dgm:prSet presAssocID="{6146612B-A797-4B8C-A9BB-EE317A0EB94D}" presName="spacer" presStyleCnt="0"/>
      <dgm:spPr/>
    </dgm:pt>
    <dgm:pt modelId="{2C66A587-42CD-4D60-849A-3CDC3D609F58}" type="pres">
      <dgm:prSet presAssocID="{264125A8-FBAB-4D91-94DD-72D68375E26B}" presName="comp" presStyleCnt="0"/>
      <dgm:spPr/>
    </dgm:pt>
    <dgm:pt modelId="{9F1D9D01-676A-4380-835D-4ADF62A1A0CB}" type="pres">
      <dgm:prSet presAssocID="{264125A8-FBAB-4D91-94DD-72D68375E26B}" presName="box" presStyleLbl="node1" presStyleIdx="1" presStyleCnt="3"/>
      <dgm:spPr/>
      <dgm:t>
        <a:bodyPr/>
        <a:lstStyle/>
        <a:p>
          <a:endParaRPr lang="en-AU"/>
        </a:p>
      </dgm:t>
    </dgm:pt>
    <dgm:pt modelId="{14EAD611-CFD0-4A8C-B895-ABB9BD55B06D}" type="pres">
      <dgm:prSet presAssocID="{264125A8-FBAB-4D91-94DD-72D68375E26B}" presName="img" presStyleLbl="fgImgPlace1" presStyleIdx="1" presStyleCnt="3"/>
      <dgm:spPr>
        <a:blipFill rotWithShape="1">
          <a:blip xmlns:r="http://schemas.openxmlformats.org/officeDocument/2006/relationships" r:embed="rId2"/>
          <a:stretch>
            <a:fillRect/>
          </a:stretch>
        </a:blipFill>
      </dgm:spPr>
      <dgm:t>
        <a:bodyPr/>
        <a:lstStyle/>
        <a:p>
          <a:endParaRPr lang="en-AU"/>
        </a:p>
      </dgm:t>
    </dgm:pt>
    <dgm:pt modelId="{4219E383-5597-44D4-B130-FFF5534E6E97}" type="pres">
      <dgm:prSet presAssocID="{264125A8-FBAB-4D91-94DD-72D68375E26B}" presName="text" presStyleLbl="node1" presStyleIdx="1" presStyleCnt="3">
        <dgm:presLayoutVars>
          <dgm:bulletEnabled val="1"/>
        </dgm:presLayoutVars>
      </dgm:prSet>
      <dgm:spPr/>
      <dgm:t>
        <a:bodyPr/>
        <a:lstStyle/>
        <a:p>
          <a:endParaRPr lang="en-AU"/>
        </a:p>
      </dgm:t>
    </dgm:pt>
    <dgm:pt modelId="{75B035A5-66CA-4288-924B-F871B109FC9D}" type="pres">
      <dgm:prSet presAssocID="{DC43267B-4A44-41B1-83F8-DEBAB845B1FB}" presName="spacer" presStyleCnt="0"/>
      <dgm:spPr/>
    </dgm:pt>
    <dgm:pt modelId="{D2BE6430-1B1E-4A67-9614-242B0D1CCC07}" type="pres">
      <dgm:prSet presAssocID="{763748AA-1F38-4C32-BDDA-2773DC9D16F0}" presName="comp" presStyleCnt="0"/>
      <dgm:spPr/>
    </dgm:pt>
    <dgm:pt modelId="{C80374FA-BB1C-4319-8413-730837E9A23E}" type="pres">
      <dgm:prSet presAssocID="{763748AA-1F38-4C32-BDDA-2773DC9D16F0}" presName="box" presStyleLbl="node1" presStyleIdx="2" presStyleCnt="3"/>
      <dgm:spPr/>
      <dgm:t>
        <a:bodyPr/>
        <a:lstStyle/>
        <a:p>
          <a:endParaRPr lang="en-AU"/>
        </a:p>
      </dgm:t>
    </dgm:pt>
    <dgm:pt modelId="{3F154A67-26F0-44F1-B257-44A98D64E5A9}" type="pres">
      <dgm:prSet presAssocID="{763748AA-1F38-4C32-BDDA-2773DC9D16F0}" presName="img" presStyleLbl="fgImgPlace1" presStyleIdx="2" presStyleCnt="3"/>
      <dgm:spPr>
        <a:blipFill rotWithShape="1">
          <a:blip xmlns:r="http://schemas.openxmlformats.org/officeDocument/2006/relationships" r:embed="rId3"/>
          <a:stretch>
            <a:fillRect/>
          </a:stretch>
        </a:blipFill>
      </dgm:spPr>
      <dgm:t>
        <a:bodyPr/>
        <a:lstStyle/>
        <a:p>
          <a:endParaRPr lang="en-AU"/>
        </a:p>
      </dgm:t>
    </dgm:pt>
    <dgm:pt modelId="{74F1ED21-8DEA-48F0-BAB3-71ACCE764452}" type="pres">
      <dgm:prSet presAssocID="{763748AA-1F38-4C32-BDDA-2773DC9D16F0}" presName="text" presStyleLbl="node1" presStyleIdx="2" presStyleCnt="3">
        <dgm:presLayoutVars>
          <dgm:bulletEnabled val="1"/>
        </dgm:presLayoutVars>
      </dgm:prSet>
      <dgm:spPr/>
      <dgm:t>
        <a:bodyPr/>
        <a:lstStyle/>
        <a:p>
          <a:endParaRPr lang="en-AU"/>
        </a:p>
      </dgm:t>
    </dgm:pt>
  </dgm:ptLst>
  <dgm:cxnLst>
    <dgm:cxn modelId="{F0A310A8-6640-425C-A799-3AA1BFA4E3FB}" type="presOf" srcId="{A3589AC0-69BB-4890-9E7C-2BE25B0CC4B7}" destId="{C80374FA-BB1C-4319-8413-730837E9A23E}" srcOrd="0" destOrd="1" presId="urn:microsoft.com/office/officeart/2005/8/layout/vList4"/>
    <dgm:cxn modelId="{0B7F6378-14C2-4770-9758-584A842CDEB2}" type="presOf" srcId="{D29A4B43-E811-4E2F-9638-FA447DD0EF0F}" destId="{5E6EBA31-5235-4164-BDD1-7C1DC6F9B272}" srcOrd="1" destOrd="1" presId="urn:microsoft.com/office/officeart/2005/8/layout/vList4"/>
    <dgm:cxn modelId="{8B30737F-C9A7-4ECC-89F8-900997C23E7C}" type="presOf" srcId="{96B603AA-B4A0-4036-B21B-A7EFCFEF0A29}" destId="{44B8CB6F-FC8A-4507-952A-E210CC4325B2}" srcOrd="0" destOrd="0" presId="urn:microsoft.com/office/officeart/2005/8/layout/vList4"/>
    <dgm:cxn modelId="{DDD9C42F-5DB8-499C-B167-931F56C638F9}" type="presOf" srcId="{763748AA-1F38-4C32-BDDA-2773DC9D16F0}" destId="{74F1ED21-8DEA-48F0-BAB3-71ACCE764452}" srcOrd="1" destOrd="0" presId="urn:microsoft.com/office/officeart/2005/8/layout/vList4"/>
    <dgm:cxn modelId="{3D7DD1F9-307B-4F23-92F0-2922BF51EF40}" type="presOf" srcId="{F9D9194D-528C-494D-8BF0-C0BB8015D114}" destId="{C80374FA-BB1C-4319-8413-730837E9A23E}" srcOrd="0" destOrd="2" presId="urn:microsoft.com/office/officeart/2005/8/layout/vList4"/>
    <dgm:cxn modelId="{773F1F7A-6A21-4917-9062-BC3AC100DC41}" srcId="{8929584F-16BE-4512-BF2F-0F6EE939298B}" destId="{763748AA-1F38-4C32-BDDA-2773DC9D16F0}" srcOrd="2" destOrd="0" parTransId="{242FB690-706C-4AD7-85D8-8ADADE843743}" sibTransId="{C060BD33-6589-4F9C-853C-AB9AB45FA37F}"/>
    <dgm:cxn modelId="{8F7B58D9-BC64-428F-9374-DD9249AD1129}" type="presOf" srcId="{763748AA-1F38-4C32-BDDA-2773DC9D16F0}" destId="{C80374FA-BB1C-4319-8413-730837E9A23E}" srcOrd="0" destOrd="0" presId="urn:microsoft.com/office/officeart/2005/8/layout/vList4"/>
    <dgm:cxn modelId="{747E4641-DBE6-4034-9FB6-E4F702BA0AE1}" type="presOf" srcId="{96B603AA-B4A0-4036-B21B-A7EFCFEF0A29}" destId="{5E6EBA31-5235-4164-BDD1-7C1DC6F9B272}" srcOrd="1" destOrd="0" presId="urn:microsoft.com/office/officeart/2005/8/layout/vList4"/>
    <dgm:cxn modelId="{4063856B-81B3-4A2A-BB0A-3D25FCF63CD7}" type="presOf" srcId="{264125A8-FBAB-4D91-94DD-72D68375E26B}" destId="{4219E383-5597-44D4-B130-FFF5534E6E97}" srcOrd="1" destOrd="0" presId="urn:microsoft.com/office/officeart/2005/8/layout/vList4"/>
    <dgm:cxn modelId="{107B9282-3C95-421C-945E-44923DAB5D63}" type="presOf" srcId="{708CACFE-436C-4E7A-93B3-BA52E8B5064E}" destId="{4219E383-5597-44D4-B130-FFF5534E6E97}" srcOrd="1" destOrd="2" presId="urn:microsoft.com/office/officeart/2005/8/layout/vList4"/>
    <dgm:cxn modelId="{7A3D7873-A2CB-4727-8F0E-5917B2C19290}" type="presOf" srcId="{8929584F-16BE-4512-BF2F-0F6EE939298B}" destId="{8DF14EF0-0B50-4A44-831D-5A3ED36FCD49}" srcOrd="0" destOrd="0" presId="urn:microsoft.com/office/officeart/2005/8/layout/vList4"/>
    <dgm:cxn modelId="{C85C8650-A6C5-4E89-8821-72FF328F37CD}" srcId="{8929584F-16BE-4512-BF2F-0F6EE939298B}" destId="{264125A8-FBAB-4D91-94DD-72D68375E26B}" srcOrd="1" destOrd="0" parTransId="{BC58EBFC-D4B9-4D1F-8BB8-4ABE257ABE94}" sibTransId="{DC43267B-4A44-41B1-83F8-DEBAB845B1FB}"/>
    <dgm:cxn modelId="{F9FCC8F0-B916-4F08-9C91-0EEC7C5C3F70}" srcId="{763748AA-1F38-4C32-BDDA-2773DC9D16F0}" destId="{A3589AC0-69BB-4890-9E7C-2BE25B0CC4B7}" srcOrd="0" destOrd="0" parTransId="{89F7A188-D8AC-4F11-AF98-4CC729040E69}" sibTransId="{58E51DD3-815F-4F05-A079-FC592FE69FC9}"/>
    <dgm:cxn modelId="{70E4F6F7-5DCD-4FEE-9158-5E57196AE57C}" srcId="{264125A8-FBAB-4D91-94DD-72D68375E26B}" destId="{4B2B2BC1-5896-41C5-9D42-D8719B491F38}" srcOrd="0" destOrd="0" parTransId="{ED365A62-F16E-4C72-B535-CF595443226D}" sibTransId="{C46D9996-6261-41BA-A8FA-856ABEEA1BAB}"/>
    <dgm:cxn modelId="{25B66189-7A4C-44FD-9BC3-00788EC60266}" type="presOf" srcId="{4B2B2BC1-5896-41C5-9D42-D8719B491F38}" destId="{9F1D9D01-676A-4380-835D-4ADF62A1A0CB}" srcOrd="0" destOrd="1" presId="urn:microsoft.com/office/officeart/2005/8/layout/vList4"/>
    <dgm:cxn modelId="{C8AD829B-6C3B-4173-A6D1-59766AF25CCF}" type="presOf" srcId="{A3589AC0-69BB-4890-9E7C-2BE25B0CC4B7}" destId="{74F1ED21-8DEA-48F0-BAB3-71ACCE764452}" srcOrd="1" destOrd="1" presId="urn:microsoft.com/office/officeart/2005/8/layout/vList4"/>
    <dgm:cxn modelId="{4880740A-0AF4-4CCC-87FB-9C83B9E56B81}" srcId="{96B603AA-B4A0-4036-B21B-A7EFCFEF0A29}" destId="{D29A4B43-E811-4E2F-9638-FA447DD0EF0F}" srcOrd="0" destOrd="0" parTransId="{491CBF7C-D933-4D05-8B2A-B46F2F8DEB5B}" sibTransId="{1CC6E8A2-D613-4F48-B97E-B8F818552BC0}"/>
    <dgm:cxn modelId="{F10D4F62-0913-41B6-8EA5-398E7E714007}" srcId="{264125A8-FBAB-4D91-94DD-72D68375E26B}" destId="{708CACFE-436C-4E7A-93B3-BA52E8B5064E}" srcOrd="1" destOrd="0" parTransId="{78748EA1-FA96-45E8-85F5-53CA073D9AED}" sibTransId="{071DD5A8-A8B7-4398-B58F-290CC81DB075}"/>
    <dgm:cxn modelId="{D9A77EDA-968B-4596-81EE-F8B2E6151866}" type="presOf" srcId="{264125A8-FBAB-4D91-94DD-72D68375E26B}" destId="{9F1D9D01-676A-4380-835D-4ADF62A1A0CB}" srcOrd="0" destOrd="0" presId="urn:microsoft.com/office/officeart/2005/8/layout/vList4"/>
    <dgm:cxn modelId="{2F226886-6CA7-4FB6-9423-6A6403A7C8F6}" srcId="{763748AA-1F38-4C32-BDDA-2773DC9D16F0}" destId="{F9D9194D-528C-494D-8BF0-C0BB8015D114}" srcOrd="1" destOrd="0" parTransId="{32DCE083-5904-4640-BEF5-0AA5F63F82D3}" sibTransId="{A16054D6-EBA4-40AF-9DC9-675FCBBAA16A}"/>
    <dgm:cxn modelId="{7EB4833D-5A24-4DE3-BB1D-9F3C986634C4}" type="presOf" srcId="{D29A4B43-E811-4E2F-9638-FA447DD0EF0F}" destId="{44B8CB6F-FC8A-4507-952A-E210CC4325B2}" srcOrd="0" destOrd="1" presId="urn:microsoft.com/office/officeart/2005/8/layout/vList4"/>
    <dgm:cxn modelId="{2C022DFB-9DBB-455C-A4C1-1B933ABC45A9}" srcId="{96B603AA-B4A0-4036-B21B-A7EFCFEF0A29}" destId="{F0E1ECDA-2901-4D1E-8A04-41D32BE0746E}" srcOrd="1" destOrd="0" parTransId="{6FD7DEB7-2AB6-438B-96D0-352FCD494375}" sibTransId="{74CE39D0-5F38-4BAF-BB72-991E178AB7E3}"/>
    <dgm:cxn modelId="{CFF6A48F-C42B-4C4B-A350-3727DE67DD6F}" type="presOf" srcId="{708CACFE-436C-4E7A-93B3-BA52E8B5064E}" destId="{9F1D9D01-676A-4380-835D-4ADF62A1A0CB}" srcOrd="0" destOrd="2" presId="urn:microsoft.com/office/officeart/2005/8/layout/vList4"/>
    <dgm:cxn modelId="{F24AC695-9A9B-440E-BDFE-A2D7473CCE57}" type="presOf" srcId="{F0E1ECDA-2901-4D1E-8A04-41D32BE0746E}" destId="{44B8CB6F-FC8A-4507-952A-E210CC4325B2}" srcOrd="0" destOrd="2" presId="urn:microsoft.com/office/officeart/2005/8/layout/vList4"/>
    <dgm:cxn modelId="{45A1FECC-87F1-4809-804B-9166D3BCF672}" type="presOf" srcId="{F9D9194D-528C-494D-8BF0-C0BB8015D114}" destId="{74F1ED21-8DEA-48F0-BAB3-71ACCE764452}" srcOrd="1" destOrd="2" presId="urn:microsoft.com/office/officeart/2005/8/layout/vList4"/>
    <dgm:cxn modelId="{33F5D9B3-41A7-44BC-A111-03A75428584D}" srcId="{8929584F-16BE-4512-BF2F-0F6EE939298B}" destId="{96B603AA-B4A0-4036-B21B-A7EFCFEF0A29}" srcOrd="0" destOrd="0" parTransId="{7455CE85-48D5-45F0-A45E-3F05C47DA81A}" sibTransId="{6146612B-A797-4B8C-A9BB-EE317A0EB94D}"/>
    <dgm:cxn modelId="{2379E264-39B7-4A8A-BECB-6E1CAE59ADDC}" type="presOf" srcId="{4B2B2BC1-5896-41C5-9D42-D8719B491F38}" destId="{4219E383-5597-44D4-B130-FFF5534E6E97}" srcOrd="1" destOrd="1" presId="urn:microsoft.com/office/officeart/2005/8/layout/vList4"/>
    <dgm:cxn modelId="{C317274E-B742-4B62-AAFD-FC05E9D5A669}" type="presOf" srcId="{F0E1ECDA-2901-4D1E-8A04-41D32BE0746E}" destId="{5E6EBA31-5235-4164-BDD1-7C1DC6F9B272}" srcOrd="1" destOrd="2" presId="urn:microsoft.com/office/officeart/2005/8/layout/vList4"/>
    <dgm:cxn modelId="{8C97D57B-53D0-482B-A1F1-FA70E38299C8}" type="presParOf" srcId="{8DF14EF0-0B50-4A44-831D-5A3ED36FCD49}" destId="{BBAC9662-53E4-4460-B6BB-29C46324A596}" srcOrd="0" destOrd="0" presId="urn:microsoft.com/office/officeart/2005/8/layout/vList4"/>
    <dgm:cxn modelId="{A0029123-5795-4E98-858A-568135C688CF}" type="presParOf" srcId="{BBAC9662-53E4-4460-B6BB-29C46324A596}" destId="{44B8CB6F-FC8A-4507-952A-E210CC4325B2}" srcOrd="0" destOrd="0" presId="urn:microsoft.com/office/officeart/2005/8/layout/vList4"/>
    <dgm:cxn modelId="{7EABB5F7-6AD1-480C-97E3-6FED3991065A}" type="presParOf" srcId="{BBAC9662-53E4-4460-B6BB-29C46324A596}" destId="{6BFB1A98-2D67-4FF8-B034-57F2810D79DC}" srcOrd="1" destOrd="0" presId="urn:microsoft.com/office/officeart/2005/8/layout/vList4"/>
    <dgm:cxn modelId="{68AFF8B5-75F4-4ECE-BF63-3D90D068B29A}" type="presParOf" srcId="{BBAC9662-53E4-4460-B6BB-29C46324A596}" destId="{5E6EBA31-5235-4164-BDD1-7C1DC6F9B272}" srcOrd="2" destOrd="0" presId="urn:microsoft.com/office/officeart/2005/8/layout/vList4"/>
    <dgm:cxn modelId="{37E64FF5-E36D-48F2-9BF0-BEF501C336DA}" type="presParOf" srcId="{8DF14EF0-0B50-4A44-831D-5A3ED36FCD49}" destId="{1F757197-A5E9-407C-99F2-B59BF25E5AD6}" srcOrd="1" destOrd="0" presId="urn:microsoft.com/office/officeart/2005/8/layout/vList4"/>
    <dgm:cxn modelId="{060370DA-1B7A-4AC4-91CB-B23D6BB6DF88}" type="presParOf" srcId="{8DF14EF0-0B50-4A44-831D-5A3ED36FCD49}" destId="{2C66A587-42CD-4D60-849A-3CDC3D609F58}" srcOrd="2" destOrd="0" presId="urn:microsoft.com/office/officeart/2005/8/layout/vList4"/>
    <dgm:cxn modelId="{5DD04276-B383-408D-8AE6-08DC2DD8E515}" type="presParOf" srcId="{2C66A587-42CD-4D60-849A-3CDC3D609F58}" destId="{9F1D9D01-676A-4380-835D-4ADF62A1A0CB}" srcOrd="0" destOrd="0" presId="urn:microsoft.com/office/officeart/2005/8/layout/vList4"/>
    <dgm:cxn modelId="{299828E9-F9AA-4657-9F1D-6A16524987E1}" type="presParOf" srcId="{2C66A587-42CD-4D60-849A-3CDC3D609F58}" destId="{14EAD611-CFD0-4A8C-B895-ABB9BD55B06D}" srcOrd="1" destOrd="0" presId="urn:microsoft.com/office/officeart/2005/8/layout/vList4"/>
    <dgm:cxn modelId="{14D083A7-B7B3-4635-967F-8907C8556206}" type="presParOf" srcId="{2C66A587-42CD-4D60-849A-3CDC3D609F58}" destId="{4219E383-5597-44D4-B130-FFF5534E6E97}" srcOrd="2" destOrd="0" presId="urn:microsoft.com/office/officeart/2005/8/layout/vList4"/>
    <dgm:cxn modelId="{CE3ED328-8ECB-42BD-905D-99852D429A18}" type="presParOf" srcId="{8DF14EF0-0B50-4A44-831D-5A3ED36FCD49}" destId="{75B035A5-66CA-4288-924B-F871B109FC9D}" srcOrd="3" destOrd="0" presId="urn:microsoft.com/office/officeart/2005/8/layout/vList4"/>
    <dgm:cxn modelId="{7AEC8D9D-3AA4-4865-831F-53BEFD4DCEF7}" type="presParOf" srcId="{8DF14EF0-0B50-4A44-831D-5A3ED36FCD49}" destId="{D2BE6430-1B1E-4A67-9614-242B0D1CCC07}" srcOrd="4" destOrd="0" presId="urn:microsoft.com/office/officeart/2005/8/layout/vList4"/>
    <dgm:cxn modelId="{3DF419A4-0F21-464D-93D5-C7176B42AE9C}" type="presParOf" srcId="{D2BE6430-1B1E-4A67-9614-242B0D1CCC07}" destId="{C80374FA-BB1C-4319-8413-730837E9A23E}" srcOrd="0" destOrd="0" presId="urn:microsoft.com/office/officeart/2005/8/layout/vList4"/>
    <dgm:cxn modelId="{2F2A4EF3-D032-401A-89C9-1702C58BD922}" type="presParOf" srcId="{D2BE6430-1B1E-4A67-9614-242B0D1CCC07}" destId="{3F154A67-26F0-44F1-B257-44A98D64E5A9}" srcOrd="1" destOrd="0" presId="urn:microsoft.com/office/officeart/2005/8/layout/vList4"/>
    <dgm:cxn modelId="{0268F188-B3AB-4F7E-A69C-5BE8FD3F0CDE}" type="presParOf" srcId="{D2BE6430-1B1E-4A67-9614-242B0D1CCC07}" destId="{74F1ED21-8DEA-48F0-BAB3-71ACCE764452}"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29584F-16BE-4512-BF2F-0F6EE939298B}"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AU"/>
        </a:p>
      </dgm:t>
    </dgm:pt>
    <dgm:pt modelId="{264125A8-FBAB-4D91-94DD-72D68375E26B}">
      <dgm:prSet phldrT="[Text]" custT="1">
        <dgm:style>
          <a:lnRef idx="2">
            <a:schemeClr val="accent2"/>
          </a:lnRef>
          <a:fillRef idx="1">
            <a:schemeClr val="lt1"/>
          </a:fillRef>
          <a:effectRef idx="0">
            <a:schemeClr val="accent2"/>
          </a:effectRef>
          <a:fontRef idx="minor">
            <a:schemeClr val="dk1"/>
          </a:fontRef>
        </dgm:style>
      </dgm:prSet>
      <dgm:spPr/>
      <dgm:t>
        <a:bodyPr/>
        <a:lstStyle/>
        <a:p>
          <a:r>
            <a:rPr lang="en-US" sz="1400" b="1" dirty="0" smtClean="0">
              <a:solidFill>
                <a:schemeClr val="tx1">
                  <a:lumMod val="75000"/>
                  <a:lumOff val="25000"/>
                </a:schemeClr>
              </a:solidFill>
            </a:rPr>
            <a:t>Name, Position</a:t>
          </a:r>
          <a:endParaRPr lang="en-AU" sz="1400" b="1" dirty="0">
            <a:solidFill>
              <a:schemeClr val="tx1">
                <a:lumMod val="75000"/>
                <a:lumOff val="25000"/>
              </a:schemeClr>
            </a:solidFill>
          </a:endParaRPr>
        </a:p>
      </dgm:t>
    </dgm:pt>
    <dgm:pt modelId="{BC58EBFC-D4B9-4D1F-8BB8-4ABE257ABE94}" type="parTrans" cxnId="{C85C8650-A6C5-4E89-8821-72FF328F37CD}">
      <dgm:prSet/>
      <dgm:spPr/>
      <dgm:t>
        <a:bodyPr/>
        <a:lstStyle/>
        <a:p>
          <a:endParaRPr lang="en-AU"/>
        </a:p>
      </dgm:t>
    </dgm:pt>
    <dgm:pt modelId="{DC43267B-4A44-41B1-83F8-DEBAB845B1FB}" type="sibTrans" cxnId="{C85C8650-A6C5-4E89-8821-72FF328F37CD}">
      <dgm:prSet/>
      <dgm:spPr/>
      <dgm:t>
        <a:bodyPr/>
        <a:lstStyle/>
        <a:p>
          <a:endParaRPr lang="en-AU"/>
        </a:p>
      </dgm:t>
    </dgm:pt>
    <dgm:pt modelId="{4B2B2BC1-5896-41C5-9D42-D8719B491F38}">
      <dgm:prSet phldrT="[Text]">
        <dgm:style>
          <a:lnRef idx="2">
            <a:schemeClr val="accent2"/>
          </a:lnRef>
          <a:fillRef idx="1">
            <a:schemeClr val="lt1"/>
          </a:fillRef>
          <a:effectRef idx="0">
            <a:schemeClr val="accent2"/>
          </a:effectRef>
          <a:fontRef idx="minor">
            <a:schemeClr val="dk1"/>
          </a:fontRef>
        </dgm:style>
      </dgm:prSet>
      <dgm:spPr/>
      <dgm:t>
        <a:bodyPr/>
        <a:lstStyle/>
        <a:p>
          <a:r>
            <a:rPr lang="en-US" sz="1200" dirty="0" smtClean="0">
              <a:solidFill>
                <a:schemeClr val="tx1">
                  <a:lumMod val="75000"/>
                  <a:lumOff val="25000"/>
                </a:schemeClr>
              </a:solidFill>
            </a:rPr>
            <a:t>Stakeholder group</a:t>
          </a:r>
          <a:endParaRPr lang="en-AU" sz="1200" dirty="0">
            <a:solidFill>
              <a:schemeClr val="tx1">
                <a:lumMod val="75000"/>
                <a:lumOff val="25000"/>
              </a:schemeClr>
            </a:solidFill>
          </a:endParaRPr>
        </a:p>
      </dgm:t>
    </dgm:pt>
    <dgm:pt modelId="{ED365A62-F16E-4C72-B535-CF595443226D}" type="parTrans" cxnId="{70E4F6F7-5DCD-4FEE-9158-5E57196AE57C}">
      <dgm:prSet/>
      <dgm:spPr/>
      <dgm:t>
        <a:bodyPr/>
        <a:lstStyle/>
        <a:p>
          <a:endParaRPr lang="en-AU"/>
        </a:p>
      </dgm:t>
    </dgm:pt>
    <dgm:pt modelId="{C46D9996-6261-41BA-A8FA-856ABEEA1BAB}" type="sibTrans" cxnId="{70E4F6F7-5DCD-4FEE-9158-5E57196AE57C}">
      <dgm:prSet/>
      <dgm:spPr/>
      <dgm:t>
        <a:bodyPr/>
        <a:lstStyle/>
        <a:p>
          <a:endParaRPr lang="en-AU"/>
        </a:p>
      </dgm:t>
    </dgm:pt>
    <dgm:pt modelId="{708CACFE-436C-4E7A-93B3-BA52E8B5064E}">
      <dgm:prSet phldrT="[Text]">
        <dgm:style>
          <a:lnRef idx="2">
            <a:schemeClr val="accent2"/>
          </a:lnRef>
          <a:fillRef idx="1">
            <a:schemeClr val="lt1"/>
          </a:fillRef>
          <a:effectRef idx="0">
            <a:schemeClr val="accent2"/>
          </a:effectRef>
          <a:fontRef idx="minor">
            <a:schemeClr val="dk1"/>
          </a:fontRef>
        </dgm:style>
      </dgm:prSet>
      <dgm:spPr/>
      <dgm:t>
        <a:bodyPr/>
        <a:lstStyle/>
        <a:p>
          <a:r>
            <a:rPr lang="en-US" sz="1200" dirty="0" smtClean="0">
              <a:solidFill>
                <a:schemeClr val="tx1">
                  <a:lumMod val="75000"/>
                  <a:lumOff val="25000"/>
                </a:schemeClr>
              </a:solidFill>
            </a:rPr>
            <a:t>Channel</a:t>
          </a:r>
          <a:endParaRPr lang="en-AU" sz="1200" dirty="0">
            <a:solidFill>
              <a:schemeClr val="tx1">
                <a:lumMod val="75000"/>
                <a:lumOff val="25000"/>
              </a:schemeClr>
            </a:solidFill>
          </a:endParaRPr>
        </a:p>
      </dgm:t>
    </dgm:pt>
    <dgm:pt modelId="{78748EA1-FA96-45E8-85F5-53CA073D9AED}" type="parTrans" cxnId="{F10D4F62-0913-41B6-8EA5-398E7E714007}">
      <dgm:prSet/>
      <dgm:spPr/>
      <dgm:t>
        <a:bodyPr/>
        <a:lstStyle/>
        <a:p>
          <a:endParaRPr lang="en-AU"/>
        </a:p>
      </dgm:t>
    </dgm:pt>
    <dgm:pt modelId="{071DD5A8-A8B7-4398-B58F-290CC81DB075}" type="sibTrans" cxnId="{F10D4F62-0913-41B6-8EA5-398E7E714007}">
      <dgm:prSet/>
      <dgm:spPr/>
      <dgm:t>
        <a:bodyPr/>
        <a:lstStyle/>
        <a:p>
          <a:endParaRPr lang="en-AU"/>
        </a:p>
      </dgm:t>
    </dgm:pt>
    <dgm:pt modelId="{763748AA-1F38-4C32-BDDA-2773DC9D16F0}">
      <dgm:prSet phldrT="[Text]" custT="1">
        <dgm:style>
          <a:lnRef idx="2">
            <a:schemeClr val="accent2"/>
          </a:lnRef>
          <a:fillRef idx="1">
            <a:schemeClr val="lt1"/>
          </a:fillRef>
          <a:effectRef idx="0">
            <a:schemeClr val="accent2"/>
          </a:effectRef>
          <a:fontRef idx="minor">
            <a:schemeClr val="dk1"/>
          </a:fontRef>
        </dgm:style>
      </dgm:prSet>
      <dgm:spPr/>
      <dgm:t>
        <a:bodyPr/>
        <a:lstStyle/>
        <a:p>
          <a:r>
            <a:rPr lang="en-US" sz="1400" b="1" dirty="0" smtClean="0">
              <a:solidFill>
                <a:schemeClr val="tx1">
                  <a:lumMod val="75000"/>
                  <a:lumOff val="25000"/>
                </a:schemeClr>
              </a:solidFill>
            </a:rPr>
            <a:t>Name, Position</a:t>
          </a:r>
          <a:endParaRPr lang="en-AU" sz="1400" b="1" dirty="0">
            <a:solidFill>
              <a:schemeClr val="tx1">
                <a:lumMod val="75000"/>
                <a:lumOff val="25000"/>
              </a:schemeClr>
            </a:solidFill>
          </a:endParaRPr>
        </a:p>
      </dgm:t>
    </dgm:pt>
    <dgm:pt modelId="{242FB690-706C-4AD7-85D8-8ADADE843743}" type="parTrans" cxnId="{773F1F7A-6A21-4917-9062-BC3AC100DC41}">
      <dgm:prSet/>
      <dgm:spPr/>
      <dgm:t>
        <a:bodyPr/>
        <a:lstStyle/>
        <a:p>
          <a:endParaRPr lang="en-AU"/>
        </a:p>
      </dgm:t>
    </dgm:pt>
    <dgm:pt modelId="{C060BD33-6589-4F9C-853C-AB9AB45FA37F}" type="sibTrans" cxnId="{773F1F7A-6A21-4917-9062-BC3AC100DC41}">
      <dgm:prSet/>
      <dgm:spPr/>
      <dgm:t>
        <a:bodyPr/>
        <a:lstStyle/>
        <a:p>
          <a:endParaRPr lang="en-AU"/>
        </a:p>
      </dgm:t>
    </dgm:pt>
    <dgm:pt modelId="{A3589AC0-69BB-4890-9E7C-2BE25B0CC4B7}">
      <dgm:prSet phldrT="[Text]">
        <dgm:style>
          <a:lnRef idx="2">
            <a:schemeClr val="accent2"/>
          </a:lnRef>
          <a:fillRef idx="1">
            <a:schemeClr val="lt1"/>
          </a:fillRef>
          <a:effectRef idx="0">
            <a:schemeClr val="accent2"/>
          </a:effectRef>
          <a:fontRef idx="minor">
            <a:schemeClr val="dk1"/>
          </a:fontRef>
        </dgm:style>
      </dgm:prSet>
      <dgm:spPr/>
      <dgm:t>
        <a:bodyPr/>
        <a:lstStyle/>
        <a:p>
          <a:r>
            <a:rPr lang="en-US" sz="1200" dirty="0" smtClean="0">
              <a:solidFill>
                <a:schemeClr val="tx1">
                  <a:lumMod val="75000"/>
                  <a:lumOff val="25000"/>
                </a:schemeClr>
              </a:solidFill>
            </a:rPr>
            <a:t>Stakeholder group</a:t>
          </a:r>
          <a:endParaRPr lang="en-AU" sz="1200" dirty="0">
            <a:solidFill>
              <a:schemeClr val="tx1">
                <a:lumMod val="75000"/>
                <a:lumOff val="25000"/>
              </a:schemeClr>
            </a:solidFill>
          </a:endParaRPr>
        </a:p>
      </dgm:t>
    </dgm:pt>
    <dgm:pt modelId="{89F7A188-D8AC-4F11-AF98-4CC729040E69}" type="parTrans" cxnId="{F9FCC8F0-B916-4F08-9C91-0EEC7C5C3F70}">
      <dgm:prSet/>
      <dgm:spPr/>
      <dgm:t>
        <a:bodyPr/>
        <a:lstStyle/>
        <a:p>
          <a:endParaRPr lang="en-AU"/>
        </a:p>
      </dgm:t>
    </dgm:pt>
    <dgm:pt modelId="{58E51DD3-815F-4F05-A079-FC592FE69FC9}" type="sibTrans" cxnId="{F9FCC8F0-B916-4F08-9C91-0EEC7C5C3F70}">
      <dgm:prSet/>
      <dgm:spPr/>
      <dgm:t>
        <a:bodyPr/>
        <a:lstStyle/>
        <a:p>
          <a:endParaRPr lang="en-AU"/>
        </a:p>
      </dgm:t>
    </dgm:pt>
    <dgm:pt modelId="{F9D9194D-528C-494D-8BF0-C0BB8015D114}">
      <dgm:prSet phldrT="[Text]">
        <dgm:style>
          <a:lnRef idx="2">
            <a:schemeClr val="accent2"/>
          </a:lnRef>
          <a:fillRef idx="1">
            <a:schemeClr val="lt1"/>
          </a:fillRef>
          <a:effectRef idx="0">
            <a:schemeClr val="accent2"/>
          </a:effectRef>
          <a:fontRef idx="minor">
            <a:schemeClr val="dk1"/>
          </a:fontRef>
        </dgm:style>
      </dgm:prSet>
      <dgm:spPr/>
      <dgm:t>
        <a:bodyPr/>
        <a:lstStyle/>
        <a:p>
          <a:r>
            <a:rPr lang="en-US" sz="1200" dirty="0" smtClean="0">
              <a:solidFill>
                <a:schemeClr val="tx1">
                  <a:lumMod val="75000"/>
                  <a:lumOff val="25000"/>
                </a:schemeClr>
              </a:solidFill>
            </a:rPr>
            <a:t>Channel</a:t>
          </a:r>
          <a:endParaRPr lang="en-AU" sz="1200" dirty="0">
            <a:solidFill>
              <a:schemeClr val="tx1">
                <a:lumMod val="75000"/>
                <a:lumOff val="25000"/>
              </a:schemeClr>
            </a:solidFill>
          </a:endParaRPr>
        </a:p>
      </dgm:t>
    </dgm:pt>
    <dgm:pt modelId="{32DCE083-5904-4640-BEF5-0AA5F63F82D3}" type="parTrans" cxnId="{2F226886-6CA7-4FB6-9423-6A6403A7C8F6}">
      <dgm:prSet/>
      <dgm:spPr/>
      <dgm:t>
        <a:bodyPr/>
        <a:lstStyle/>
        <a:p>
          <a:endParaRPr lang="en-AU"/>
        </a:p>
      </dgm:t>
    </dgm:pt>
    <dgm:pt modelId="{A16054D6-EBA4-40AF-9DC9-675FCBBAA16A}" type="sibTrans" cxnId="{2F226886-6CA7-4FB6-9423-6A6403A7C8F6}">
      <dgm:prSet/>
      <dgm:spPr/>
      <dgm:t>
        <a:bodyPr/>
        <a:lstStyle/>
        <a:p>
          <a:endParaRPr lang="en-AU"/>
        </a:p>
      </dgm:t>
    </dgm:pt>
    <dgm:pt modelId="{F0E1ECDA-2901-4D1E-8A04-41D32BE0746E}">
      <dgm:prSet phldrT="[Text]">
        <dgm:style>
          <a:lnRef idx="2">
            <a:schemeClr val="accent2"/>
          </a:lnRef>
          <a:fillRef idx="1">
            <a:schemeClr val="lt1"/>
          </a:fillRef>
          <a:effectRef idx="0">
            <a:schemeClr val="accent2"/>
          </a:effectRef>
          <a:fontRef idx="minor">
            <a:schemeClr val="dk1"/>
          </a:fontRef>
        </dgm:style>
      </dgm:prSet>
      <dgm:spPr/>
      <dgm:t>
        <a:bodyPr/>
        <a:lstStyle/>
        <a:p>
          <a:r>
            <a:rPr lang="en-US" sz="1200" dirty="0" smtClean="0">
              <a:solidFill>
                <a:schemeClr val="tx1">
                  <a:lumMod val="75000"/>
                  <a:lumOff val="25000"/>
                </a:schemeClr>
              </a:solidFill>
            </a:rPr>
            <a:t>Channel </a:t>
          </a:r>
          <a:endParaRPr lang="en-AU" sz="1200" dirty="0">
            <a:solidFill>
              <a:schemeClr val="tx1">
                <a:lumMod val="75000"/>
                <a:lumOff val="25000"/>
              </a:schemeClr>
            </a:solidFill>
          </a:endParaRPr>
        </a:p>
      </dgm:t>
    </dgm:pt>
    <dgm:pt modelId="{D29A4B43-E811-4E2F-9638-FA447DD0EF0F}">
      <dgm:prSet phldrT="[Text]">
        <dgm:style>
          <a:lnRef idx="2">
            <a:schemeClr val="accent2"/>
          </a:lnRef>
          <a:fillRef idx="1">
            <a:schemeClr val="lt1"/>
          </a:fillRef>
          <a:effectRef idx="0">
            <a:schemeClr val="accent2"/>
          </a:effectRef>
          <a:fontRef idx="minor">
            <a:schemeClr val="dk1"/>
          </a:fontRef>
        </dgm:style>
      </dgm:prSet>
      <dgm:spPr/>
      <dgm:t>
        <a:bodyPr/>
        <a:lstStyle/>
        <a:p>
          <a:r>
            <a:rPr lang="en-US" sz="1200" dirty="0" smtClean="0">
              <a:solidFill>
                <a:schemeClr val="tx1">
                  <a:lumMod val="75000"/>
                  <a:lumOff val="25000"/>
                </a:schemeClr>
              </a:solidFill>
            </a:rPr>
            <a:t>Stakeholder Group</a:t>
          </a:r>
          <a:endParaRPr lang="en-AU" sz="1200" dirty="0">
            <a:solidFill>
              <a:schemeClr val="tx1">
                <a:lumMod val="75000"/>
                <a:lumOff val="25000"/>
              </a:schemeClr>
            </a:solidFill>
          </a:endParaRPr>
        </a:p>
      </dgm:t>
    </dgm:pt>
    <dgm:pt modelId="{96B603AA-B4A0-4036-B21B-A7EFCFEF0A29}">
      <dgm:prSet phldrT="[Text]" custT="1">
        <dgm:style>
          <a:lnRef idx="2">
            <a:schemeClr val="accent2"/>
          </a:lnRef>
          <a:fillRef idx="1">
            <a:schemeClr val="lt1"/>
          </a:fillRef>
          <a:effectRef idx="0">
            <a:schemeClr val="accent2"/>
          </a:effectRef>
          <a:fontRef idx="minor">
            <a:schemeClr val="dk1"/>
          </a:fontRef>
        </dgm:style>
      </dgm:prSet>
      <dgm:spPr/>
      <dgm:t>
        <a:bodyPr/>
        <a:lstStyle/>
        <a:p>
          <a:r>
            <a:rPr lang="en-US" sz="1400" b="1" dirty="0" smtClean="0">
              <a:solidFill>
                <a:schemeClr val="tx1">
                  <a:lumMod val="75000"/>
                  <a:lumOff val="25000"/>
                </a:schemeClr>
              </a:solidFill>
            </a:rPr>
            <a:t>Name, Positon </a:t>
          </a:r>
          <a:endParaRPr lang="en-AU" sz="1400" b="1" dirty="0">
            <a:solidFill>
              <a:schemeClr val="tx1">
                <a:lumMod val="75000"/>
                <a:lumOff val="25000"/>
              </a:schemeClr>
            </a:solidFill>
          </a:endParaRPr>
        </a:p>
      </dgm:t>
    </dgm:pt>
    <dgm:pt modelId="{6146612B-A797-4B8C-A9BB-EE317A0EB94D}" type="sibTrans" cxnId="{33F5D9B3-41A7-44BC-A111-03A75428584D}">
      <dgm:prSet/>
      <dgm:spPr/>
      <dgm:t>
        <a:bodyPr/>
        <a:lstStyle/>
        <a:p>
          <a:endParaRPr lang="en-AU"/>
        </a:p>
      </dgm:t>
    </dgm:pt>
    <dgm:pt modelId="{7455CE85-48D5-45F0-A45E-3F05C47DA81A}" type="parTrans" cxnId="{33F5D9B3-41A7-44BC-A111-03A75428584D}">
      <dgm:prSet/>
      <dgm:spPr/>
      <dgm:t>
        <a:bodyPr/>
        <a:lstStyle/>
        <a:p>
          <a:endParaRPr lang="en-AU"/>
        </a:p>
      </dgm:t>
    </dgm:pt>
    <dgm:pt modelId="{74CE39D0-5F38-4BAF-BB72-991E178AB7E3}" type="sibTrans" cxnId="{2C022DFB-9DBB-455C-A4C1-1B933ABC45A9}">
      <dgm:prSet/>
      <dgm:spPr/>
      <dgm:t>
        <a:bodyPr/>
        <a:lstStyle/>
        <a:p>
          <a:endParaRPr lang="en-AU"/>
        </a:p>
      </dgm:t>
    </dgm:pt>
    <dgm:pt modelId="{6FD7DEB7-2AB6-438B-96D0-352FCD494375}" type="parTrans" cxnId="{2C022DFB-9DBB-455C-A4C1-1B933ABC45A9}">
      <dgm:prSet/>
      <dgm:spPr/>
      <dgm:t>
        <a:bodyPr/>
        <a:lstStyle/>
        <a:p>
          <a:endParaRPr lang="en-AU"/>
        </a:p>
      </dgm:t>
    </dgm:pt>
    <dgm:pt modelId="{1CC6E8A2-D613-4F48-B97E-B8F818552BC0}" type="sibTrans" cxnId="{4880740A-0AF4-4CCC-87FB-9C83B9E56B81}">
      <dgm:prSet/>
      <dgm:spPr/>
      <dgm:t>
        <a:bodyPr/>
        <a:lstStyle/>
        <a:p>
          <a:endParaRPr lang="en-AU"/>
        </a:p>
      </dgm:t>
    </dgm:pt>
    <dgm:pt modelId="{491CBF7C-D933-4D05-8B2A-B46F2F8DEB5B}" type="parTrans" cxnId="{4880740A-0AF4-4CCC-87FB-9C83B9E56B81}">
      <dgm:prSet/>
      <dgm:spPr/>
      <dgm:t>
        <a:bodyPr/>
        <a:lstStyle/>
        <a:p>
          <a:endParaRPr lang="en-AU"/>
        </a:p>
      </dgm:t>
    </dgm:pt>
    <dgm:pt modelId="{8DF14EF0-0B50-4A44-831D-5A3ED36FCD49}" type="pres">
      <dgm:prSet presAssocID="{8929584F-16BE-4512-BF2F-0F6EE939298B}" presName="linear" presStyleCnt="0">
        <dgm:presLayoutVars>
          <dgm:dir/>
          <dgm:resizeHandles val="exact"/>
        </dgm:presLayoutVars>
      </dgm:prSet>
      <dgm:spPr/>
      <dgm:t>
        <a:bodyPr/>
        <a:lstStyle/>
        <a:p>
          <a:endParaRPr lang="en-AU"/>
        </a:p>
      </dgm:t>
    </dgm:pt>
    <dgm:pt modelId="{BBAC9662-53E4-4460-B6BB-29C46324A596}" type="pres">
      <dgm:prSet presAssocID="{96B603AA-B4A0-4036-B21B-A7EFCFEF0A29}" presName="comp" presStyleCnt="0"/>
      <dgm:spPr/>
    </dgm:pt>
    <dgm:pt modelId="{44B8CB6F-FC8A-4507-952A-E210CC4325B2}" type="pres">
      <dgm:prSet presAssocID="{96B603AA-B4A0-4036-B21B-A7EFCFEF0A29}" presName="box" presStyleLbl="node1" presStyleIdx="0" presStyleCnt="3"/>
      <dgm:spPr/>
      <dgm:t>
        <a:bodyPr/>
        <a:lstStyle/>
        <a:p>
          <a:endParaRPr lang="en-AU"/>
        </a:p>
      </dgm:t>
    </dgm:pt>
    <dgm:pt modelId="{6BFB1A98-2D67-4FF8-B034-57F2810D79DC}" type="pres">
      <dgm:prSet presAssocID="{96B603AA-B4A0-4036-B21B-A7EFCFEF0A29}" presName="img" presStyleLbl="fgImgPlace1" presStyleIdx="0" presStyleCnt="3"/>
      <dgm:spPr>
        <a:blipFill rotWithShape="1">
          <a:blip xmlns:r="http://schemas.openxmlformats.org/officeDocument/2006/relationships" r:embed="rId1"/>
          <a:stretch>
            <a:fillRect/>
          </a:stretch>
        </a:blipFill>
      </dgm:spPr>
      <dgm:t>
        <a:bodyPr/>
        <a:lstStyle/>
        <a:p>
          <a:endParaRPr lang="en-AU"/>
        </a:p>
      </dgm:t>
    </dgm:pt>
    <dgm:pt modelId="{5E6EBA31-5235-4164-BDD1-7C1DC6F9B272}" type="pres">
      <dgm:prSet presAssocID="{96B603AA-B4A0-4036-B21B-A7EFCFEF0A29}" presName="text" presStyleLbl="node1" presStyleIdx="0" presStyleCnt="3">
        <dgm:presLayoutVars>
          <dgm:bulletEnabled val="1"/>
        </dgm:presLayoutVars>
      </dgm:prSet>
      <dgm:spPr/>
      <dgm:t>
        <a:bodyPr/>
        <a:lstStyle/>
        <a:p>
          <a:endParaRPr lang="en-AU"/>
        </a:p>
      </dgm:t>
    </dgm:pt>
    <dgm:pt modelId="{1F757197-A5E9-407C-99F2-B59BF25E5AD6}" type="pres">
      <dgm:prSet presAssocID="{6146612B-A797-4B8C-A9BB-EE317A0EB94D}" presName="spacer" presStyleCnt="0"/>
      <dgm:spPr/>
    </dgm:pt>
    <dgm:pt modelId="{2C66A587-42CD-4D60-849A-3CDC3D609F58}" type="pres">
      <dgm:prSet presAssocID="{264125A8-FBAB-4D91-94DD-72D68375E26B}" presName="comp" presStyleCnt="0"/>
      <dgm:spPr/>
    </dgm:pt>
    <dgm:pt modelId="{9F1D9D01-676A-4380-835D-4ADF62A1A0CB}" type="pres">
      <dgm:prSet presAssocID="{264125A8-FBAB-4D91-94DD-72D68375E26B}" presName="box" presStyleLbl="node1" presStyleIdx="1" presStyleCnt="3"/>
      <dgm:spPr/>
      <dgm:t>
        <a:bodyPr/>
        <a:lstStyle/>
        <a:p>
          <a:endParaRPr lang="en-AU"/>
        </a:p>
      </dgm:t>
    </dgm:pt>
    <dgm:pt modelId="{14EAD611-CFD0-4A8C-B895-ABB9BD55B06D}" type="pres">
      <dgm:prSet presAssocID="{264125A8-FBAB-4D91-94DD-72D68375E26B}" presName="img" presStyleLbl="fgImgPlace1" presStyleIdx="1" presStyleCnt="3"/>
      <dgm:spPr>
        <a:blipFill rotWithShape="1">
          <a:blip xmlns:r="http://schemas.openxmlformats.org/officeDocument/2006/relationships" r:embed="rId2"/>
          <a:stretch>
            <a:fillRect/>
          </a:stretch>
        </a:blipFill>
      </dgm:spPr>
      <dgm:t>
        <a:bodyPr/>
        <a:lstStyle/>
        <a:p>
          <a:endParaRPr lang="en-AU"/>
        </a:p>
      </dgm:t>
    </dgm:pt>
    <dgm:pt modelId="{4219E383-5597-44D4-B130-FFF5534E6E97}" type="pres">
      <dgm:prSet presAssocID="{264125A8-FBAB-4D91-94DD-72D68375E26B}" presName="text" presStyleLbl="node1" presStyleIdx="1" presStyleCnt="3">
        <dgm:presLayoutVars>
          <dgm:bulletEnabled val="1"/>
        </dgm:presLayoutVars>
      </dgm:prSet>
      <dgm:spPr/>
      <dgm:t>
        <a:bodyPr/>
        <a:lstStyle/>
        <a:p>
          <a:endParaRPr lang="en-AU"/>
        </a:p>
      </dgm:t>
    </dgm:pt>
    <dgm:pt modelId="{75B035A5-66CA-4288-924B-F871B109FC9D}" type="pres">
      <dgm:prSet presAssocID="{DC43267B-4A44-41B1-83F8-DEBAB845B1FB}" presName="spacer" presStyleCnt="0"/>
      <dgm:spPr/>
    </dgm:pt>
    <dgm:pt modelId="{D2BE6430-1B1E-4A67-9614-242B0D1CCC07}" type="pres">
      <dgm:prSet presAssocID="{763748AA-1F38-4C32-BDDA-2773DC9D16F0}" presName="comp" presStyleCnt="0"/>
      <dgm:spPr/>
    </dgm:pt>
    <dgm:pt modelId="{C80374FA-BB1C-4319-8413-730837E9A23E}" type="pres">
      <dgm:prSet presAssocID="{763748AA-1F38-4C32-BDDA-2773DC9D16F0}" presName="box" presStyleLbl="node1" presStyleIdx="2" presStyleCnt="3"/>
      <dgm:spPr/>
      <dgm:t>
        <a:bodyPr/>
        <a:lstStyle/>
        <a:p>
          <a:endParaRPr lang="en-AU"/>
        </a:p>
      </dgm:t>
    </dgm:pt>
    <dgm:pt modelId="{3F154A67-26F0-44F1-B257-44A98D64E5A9}" type="pres">
      <dgm:prSet presAssocID="{763748AA-1F38-4C32-BDDA-2773DC9D16F0}" presName="img" presStyleLbl="fgImgPlace1" presStyleIdx="2" presStyleCnt="3"/>
      <dgm:spPr>
        <a:blipFill rotWithShape="1">
          <a:blip xmlns:r="http://schemas.openxmlformats.org/officeDocument/2006/relationships" r:embed="rId1"/>
          <a:stretch>
            <a:fillRect/>
          </a:stretch>
        </a:blipFill>
      </dgm:spPr>
      <dgm:t>
        <a:bodyPr/>
        <a:lstStyle/>
        <a:p>
          <a:endParaRPr lang="en-AU"/>
        </a:p>
      </dgm:t>
    </dgm:pt>
    <dgm:pt modelId="{74F1ED21-8DEA-48F0-BAB3-71ACCE764452}" type="pres">
      <dgm:prSet presAssocID="{763748AA-1F38-4C32-BDDA-2773DC9D16F0}" presName="text" presStyleLbl="node1" presStyleIdx="2" presStyleCnt="3">
        <dgm:presLayoutVars>
          <dgm:bulletEnabled val="1"/>
        </dgm:presLayoutVars>
      </dgm:prSet>
      <dgm:spPr/>
      <dgm:t>
        <a:bodyPr/>
        <a:lstStyle/>
        <a:p>
          <a:endParaRPr lang="en-AU"/>
        </a:p>
      </dgm:t>
    </dgm:pt>
  </dgm:ptLst>
  <dgm:cxnLst>
    <dgm:cxn modelId="{E942EA31-63F5-4491-A8EE-746F54523F5B}" type="presOf" srcId="{D29A4B43-E811-4E2F-9638-FA447DD0EF0F}" destId="{5E6EBA31-5235-4164-BDD1-7C1DC6F9B272}" srcOrd="1" destOrd="1" presId="urn:microsoft.com/office/officeart/2005/8/layout/vList4"/>
    <dgm:cxn modelId="{773F1F7A-6A21-4917-9062-BC3AC100DC41}" srcId="{8929584F-16BE-4512-BF2F-0F6EE939298B}" destId="{763748AA-1F38-4C32-BDDA-2773DC9D16F0}" srcOrd="2" destOrd="0" parTransId="{242FB690-706C-4AD7-85D8-8ADADE843743}" sibTransId="{C060BD33-6589-4F9C-853C-AB9AB45FA37F}"/>
    <dgm:cxn modelId="{E27F55E5-9942-4833-83FE-C4BB4E9F4BE5}" type="presOf" srcId="{D29A4B43-E811-4E2F-9638-FA447DD0EF0F}" destId="{44B8CB6F-FC8A-4507-952A-E210CC4325B2}" srcOrd="0" destOrd="1" presId="urn:microsoft.com/office/officeart/2005/8/layout/vList4"/>
    <dgm:cxn modelId="{4B07772A-C66C-4776-84C5-F647B9FE262B}" type="presOf" srcId="{763748AA-1F38-4C32-BDDA-2773DC9D16F0}" destId="{74F1ED21-8DEA-48F0-BAB3-71ACCE764452}" srcOrd="1" destOrd="0" presId="urn:microsoft.com/office/officeart/2005/8/layout/vList4"/>
    <dgm:cxn modelId="{E75D566B-2E10-46D9-B97C-B297BBF96A3E}" type="presOf" srcId="{A3589AC0-69BB-4890-9E7C-2BE25B0CC4B7}" destId="{74F1ED21-8DEA-48F0-BAB3-71ACCE764452}" srcOrd="1" destOrd="1" presId="urn:microsoft.com/office/officeart/2005/8/layout/vList4"/>
    <dgm:cxn modelId="{DFEB3F75-B5CC-4248-B40C-94F1E6B00EE0}" type="presOf" srcId="{4B2B2BC1-5896-41C5-9D42-D8719B491F38}" destId="{9F1D9D01-676A-4380-835D-4ADF62A1A0CB}" srcOrd="0" destOrd="1" presId="urn:microsoft.com/office/officeart/2005/8/layout/vList4"/>
    <dgm:cxn modelId="{17882BA8-8216-45F5-A4D2-D2D9F0FB644A}" type="presOf" srcId="{96B603AA-B4A0-4036-B21B-A7EFCFEF0A29}" destId="{5E6EBA31-5235-4164-BDD1-7C1DC6F9B272}" srcOrd="1" destOrd="0" presId="urn:microsoft.com/office/officeart/2005/8/layout/vList4"/>
    <dgm:cxn modelId="{4880740A-0AF4-4CCC-87FB-9C83B9E56B81}" srcId="{96B603AA-B4A0-4036-B21B-A7EFCFEF0A29}" destId="{D29A4B43-E811-4E2F-9638-FA447DD0EF0F}" srcOrd="0" destOrd="0" parTransId="{491CBF7C-D933-4D05-8B2A-B46F2F8DEB5B}" sibTransId="{1CC6E8A2-D613-4F48-B97E-B8F818552BC0}"/>
    <dgm:cxn modelId="{33F5D9B3-41A7-44BC-A111-03A75428584D}" srcId="{8929584F-16BE-4512-BF2F-0F6EE939298B}" destId="{96B603AA-B4A0-4036-B21B-A7EFCFEF0A29}" srcOrd="0" destOrd="0" parTransId="{7455CE85-48D5-45F0-A45E-3F05C47DA81A}" sibTransId="{6146612B-A797-4B8C-A9BB-EE317A0EB94D}"/>
    <dgm:cxn modelId="{F9FCC8F0-B916-4F08-9C91-0EEC7C5C3F70}" srcId="{763748AA-1F38-4C32-BDDA-2773DC9D16F0}" destId="{A3589AC0-69BB-4890-9E7C-2BE25B0CC4B7}" srcOrd="0" destOrd="0" parTransId="{89F7A188-D8AC-4F11-AF98-4CC729040E69}" sibTransId="{58E51DD3-815F-4F05-A079-FC592FE69FC9}"/>
    <dgm:cxn modelId="{4F56AC33-7820-4CC0-BB22-D83E776991C4}" type="presOf" srcId="{96B603AA-B4A0-4036-B21B-A7EFCFEF0A29}" destId="{44B8CB6F-FC8A-4507-952A-E210CC4325B2}" srcOrd="0" destOrd="0" presId="urn:microsoft.com/office/officeart/2005/8/layout/vList4"/>
    <dgm:cxn modelId="{36DDB7C1-52CE-4BAE-87DF-5598B3279710}" type="presOf" srcId="{264125A8-FBAB-4D91-94DD-72D68375E26B}" destId="{9F1D9D01-676A-4380-835D-4ADF62A1A0CB}" srcOrd="0" destOrd="0" presId="urn:microsoft.com/office/officeart/2005/8/layout/vList4"/>
    <dgm:cxn modelId="{B6C752CA-6F69-49D1-AFBC-77A904814C05}" type="presOf" srcId="{264125A8-FBAB-4D91-94DD-72D68375E26B}" destId="{4219E383-5597-44D4-B130-FFF5534E6E97}" srcOrd="1" destOrd="0" presId="urn:microsoft.com/office/officeart/2005/8/layout/vList4"/>
    <dgm:cxn modelId="{8821AEFD-D2AB-43A7-BC3B-ACF8BC6B4646}" type="presOf" srcId="{F0E1ECDA-2901-4D1E-8A04-41D32BE0746E}" destId="{5E6EBA31-5235-4164-BDD1-7C1DC6F9B272}" srcOrd="1" destOrd="2" presId="urn:microsoft.com/office/officeart/2005/8/layout/vList4"/>
    <dgm:cxn modelId="{31A26815-8F92-4166-97AA-FD0914CC8C9A}" type="presOf" srcId="{4B2B2BC1-5896-41C5-9D42-D8719B491F38}" destId="{4219E383-5597-44D4-B130-FFF5534E6E97}" srcOrd="1" destOrd="1" presId="urn:microsoft.com/office/officeart/2005/8/layout/vList4"/>
    <dgm:cxn modelId="{986F7D91-E387-480A-9085-E3BD4EA2971F}" type="presOf" srcId="{A3589AC0-69BB-4890-9E7C-2BE25B0CC4B7}" destId="{C80374FA-BB1C-4319-8413-730837E9A23E}" srcOrd="0" destOrd="1" presId="urn:microsoft.com/office/officeart/2005/8/layout/vList4"/>
    <dgm:cxn modelId="{D020E72F-9429-4925-A578-8461DD4288D3}" type="presOf" srcId="{708CACFE-436C-4E7A-93B3-BA52E8B5064E}" destId="{9F1D9D01-676A-4380-835D-4ADF62A1A0CB}" srcOrd="0" destOrd="2" presId="urn:microsoft.com/office/officeart/2005/8/layout/vList4"/>
    <dgm:cxn modelId="{70E4F6F7-5DCD-4FEE-9158-5E57196AE57C}" srcId="{264125A8-FBAB-4D91-94DD-72D68375E26B}" destId="{4B2B2BC1-5896-41C5-9D42-D8719B491F38}" srcOrd="0" destOrd="0" parTransId="{ED365A62-F16E-4C72-B535-CF595443226D}" sibTransId="{C46D9996-6261-41BA-A8FA-856ABEEA1BAB}"/>
    <dgm:cxn modelId="{2F226886-6CA7-4FB6-9423-6A6403A7C8F6}" srcId="{763748AA-1F38-4C32-BDDA-2773DC9D16F0}" destId="{F9D9194D-528C-494D-8BF0-C0BB8015D114}" srcOrd="1" destOrd="0" parTransId="{32DCE083-5904-4640-BEF5-0AA5F63F82D3}" sibTransId="{A16054D6-EBA4-40AF-9DC9-675FCBBAA16A}"/>
    <dgm:cxn modelId="{5B0746B8-0282-41C2-926A-7AC7F7A97803}" type="presOf" srcId="{F0E1ECDA-2901-4D1E-8A04-41D32BE0746E}" destId="{44B8CB6F-FC8A-4507-952A-E210CC4325B2}" srcOrd="0" destOrd="2" presId="urn:microsoft.com/office/officeart/2005/8/layout/vList4"/>
    <dgm:cxn modelId="{2C022DFB-9DBB-455C-A4C1-1B933ABC45A9}" srcId="{96B603AA-B4A0-4036-B21B-A7EFCFEF0A29}" destId="{F0E1ECDA-2901-4D1E-8A04-41D32BE0746E}" srcOrd="1" destOrd="0" parTransId="{6FD7DEB7-2AB6-438B-96D0-352FCD494375}" sibTransId="{74CE39D0-5F38-4BAF-BB72-991E178AB7E3}"/>
    <dgm:cxn modelId="{5648756B-FB5B-436F-AE35-0658CFF66AE8}" type="presOf" srcId="{708CACFE-436C-4E7A-93B3-BA52E8B5064E}" destId="{4219E383-5597-44D4-B130-FFF5534E6E97}" srcOrd="1" destOrd="2" presId="urn:microsoft.com/office/officeart/2005/8/layout/vList4"/>
    <dgm:cxn modelId="{5AF45044-98DD-44B7-8B2C-8C7FFE7336A7}" type="presOf" srcId="{F9D9194D-528C-494D-8BF0-C0BB8015D114}" destId="{C80374FA-BB1C-4319-8413-730837E9A23E}" srcOrd="0" destOrd="2" presId="urn:microsoft.com/office/officeart/2005/8/layout/vList4"/>
    <dgm:cxn modelId="{5BCCF635-F678-418A-BD2D-91C90362D892}" type="presOf" srcId="{763748AA-1F38-4C32-BDDA-2773DC9D16F0}" destId="{C80374FA-BB1C-4319-8413-730837E9A23E}" srcOrd="0" destOrd="0" presId="urn:microsoft.com/office/officeart/2005/8/layout/vList4"/>
    <dgm:cxn modelId="{F6481CB6-E313-4E29-86E1-D8EF76BB7A0A}" type="presOf" srcId="{F9D9194D-528C-494D-8BF0-C0BB8015D114}" destId="{74F1ED21-8DEA-48F0-BAB3-71ACCE764452}" srcOrd="1" destOrd="2" presId="urn:microsoft.com/office/officeart/2005/8/layout/vList4"/>
    <dgm:cxn modelId="{F10D4F62-0913-41B6-8EA5-398E7E714007}" srcId="{264125A8-FBAB-4D91-94DD-72D68375E26B}" destId="{708CACFE-436C-4E7A-93B3-BA52E8B5064E}" srcOrd="1" destOrd="0" parTransId="{78748EA1-FA96-45E8-85F5-53CA073D9AED}" sibTransId="{071DD5A8-A8B7-4398-B58F-290CC81DB075}"/>
    <dgm:cxn modelId="{C85C8650-A6C5-4E89-8821-72FF328F37CD}" srcId="{8929584F-16BE-4512-BF2F-0F6EE939298B}" destId="{264125A8-FBAB-4D91-94DD-72D68375E26B}" srcOrd="1" destOrd="0" parTransId="{BC58EBFC-D4B9-4D1F-8BB8-4ABE257ABE94}" sibTransId="{DC43267B-4A44-41B1-83F8-DEBAB845B1FB}"/>
    <dgm:cxn modelId="{27D3DCFB-89B9-4668-AC03-630898305EA9}" type="presOf" srcId="{8929584F-16BE-4512-BF2F-0F6EE939298B}" destId="{8DF14EF0-0B50-4A44-831D-5A3ED36FCD49}" srcOrd="0" destOrd="0" presId="urn:microsoft.com/office/officeart/2005/8/layout/vList4"/>
    <dgm:cxn modelId="{7E6F5166-D724-478B-94E3-8D4EDCE06BE2}" type="presParOf" srcId="{8DF14EF0-0B50-4A44-831D-5A3ED36FCD49}" destId="{BBAC9662-53E4-4460-B6BB-29C46324A596}" srcOrd="0" destOrd="0" presId="urn:microsoft.com/office/officeart/2005/8/layout/vList4"/>
    <dgm:cxn modelId="{82EEBAC7-B5BB-4E89-9FE2-695CC16C9BF4}" type="presParOf" srcId="{BBAC9662-53E4-4460-B6BB-29C46324A596}" destId="{44B8CB6F-FC8A-4507-952A-E210CC4325B2}" srcOrd="0" destOrd="0" presId="urn:microsoft.com/office/officeart/2005/8/layout/vList4"/>
    <dgm:cxn modelId="{CFA0A838-BFA9-4E1E-96E9-4AA8E73642A5}" type="presParOf" srcId="{BBAC9662-53E4-4460-B6BB-29C46324A596}" destId="{6BFB1A98-2D67-4FF8-B034-57F2810D79DC}" srcOrd="1" destOrd="0" presId="urn:microsoft.com/office/officeart/2005/8/layout/vList4"/>
    <dgm:cxn modelId="{B0F5144E-2624-4DB6-BAA0-E68E5FD79F54}" type="presParOf" srcId="{BBAC9662-53E4-4460-B6BB-29C46324A596}" destId="{5E6EBA31-5235-4164-BDD1-7C1DC6F9B272}" srcOrd="2" destOrd="0" presId="urn:microsoft.com/office/officeart/2005/8/layout/vList4"/>
    <dgm:cxn modelId="{26A39639-E309-4FF1-98E7-FFED2696174B}" type="presParOf" srcId="{8DF14EF0-0B50-4A44-831D-5A3ED36FCD49}" destId="{1F757197-A5E9-407C-99F2-B59BF25E5AD6}" srcOrd="1" destOrd="0" presId="urn:microsoft.com/office/officeart/2005/8/layout/vList4"/>
    <dgm:cxn modelId="{C23C973F-B92A-4ED8-B4A3-D590751C002A}" type="presParOf" srcId="{8DF14EF0-0B50-4A44-831D-5A3ED36FCD49}" destId="{2C66A587-42CD-4D60-849A-3CDC3D609F58}" srcOrd="2" destOrd="0" presId="urn:microsoft.com/office/officeart/2005/8/layout/vList4"/>
    <dgm:cxn modelId="{2E7184D5-71B7-48A0-B9A3-1BA986092ECC}" type="presParOf" srcId="{2C66A587-42CD-4D60-849A-3CDC3D609F58}" destId="{9F1D9D01-676A-4380-835D-4ADF62A1A0CB}" srcOrd="0" destOrd="0" presId="urn:microsoft.com/office/officeart/2005/8/layout/vList4"/>
    <dgm:cxn modelId="{C03EDCD4-140C-446F-BD59-E4A21593D833}" type="presParOf" srcId="{2C66A587-42CD-4D60-849A-3CDC3D609F58}" destId="{14EAD611-CFD0-4A8C-B895-ABB9BD55B06D}" srcOrd="1" destOrd="0" presId="urn:microsoft.com/office/officeart/2005/8/layout/vList4"/>
    <dgm:cxn modelId="{70AFDF44-A053-4B38-8869-47C1C7240428}" type="presParOf" srcId="{2C66A587-42CD-4D60-849A-3CDC3D609F58}" destId="{4219E383-5597-44D4-B130-FFF5534E6E97}" srcOrd="2" destOrd="0" presId="urn:microsoft.com/office/officeart/2005/8/layout/vList4"/>
    <dgm:cxn modelId="{A1D7B844-3BD1-498D-965A-87BB357BEA8B}" type="presParOf" srcId="{8DF14EF0-0B50-4A44-831D-5A3ED36FCD49}" destId="{75B035A5-66CA-4288-924B-F871B109FC9D}" srcOrd="3" destOrd="0" presId="urn:microsoft.com/office/officeart/2005/8/layout/vList4"/>
    <dgm:cxn modelId="{CAB011F8-5F83-42BA-B029-0D1214CE4984}" type="presParOf" srcId="{8DF14EF0-0B50-4A44-831D-5A3ED36FCD49}" destId="{D2BE6430-1B1E-4A67-9614-242B0D1CCC07}" srcOrd="4" destOrd="0" presId="urn:microsoft.com/office/officeart/2005/8/layout/vList4"/>
    <dgm:cxn modelId="{425D87A1-DD3C-4E1D-8642-CFD8CFAD95BB}" type="presParOf" srcId="{D2BE6430-1B1E-4A67-9614-242B0D1CCC07}" destId="{C80374FA-BB1C-4319-8413-730837E9A23E}" srcOrd="0" destOrd="0" presId="urn:microsoft.com/office/officeart/2005/8/layout/vList4"/>
    <dgm:cxn modelId="{CAB06D1E-AB5C-41D6-A9C5-B841F291BF37}" type="presParOf" srcId="{D2BE6430-1B1E-4A67-9614-242B0D1CCC07}" destId="{3F154A67-26F0-44F1-B257-44A98D64E5A9}" srcOrd="1" destOrd="0" presId="urn:microsoft.com/office/officeart/2005/8/layout/vList4"/>
    <dgm:cxn modelId="{4F9B1DED-CE2C-451A-BBBB-5BFC759C1D5E}" type="presParOf" srcId="{D2BE6430-1B1E-4A67-9614-242B0D1CCC07}" destId="{74F1ED21-8DEA-48F0-BAB3-71ACCE764452}" srcOrd="2" destOrd="0" presId="urn:microsoft.com/office/officeart/2005/8/layout/vList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B8CB6F-FC8A-4507-952A-E210CC4325B2}">
      <dsp:nvSpPr>
        <dsp:cNvPr id="0" name=""/>
        <dsp:cNvSpPr/>
      </dsp:nvSpPr>
      <dsp:spPr>
        <a:xfrm>
          <a:off x="0" y="0"/>
          <a:ext cx="3733800" cy="833437"/>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solidFill>
                <a:schemeClr val="tx1">
                  <a:lumMod val="75000"/>
                  <a:lumOff val="25000"/>
                </a:schemeClr>
              </a:solidFill>
            </a:rPr>
            <a:t>Name, Positon </a:t>
          </a:r>
          <a:endParaRPr lang="en-AU" sz="1400" b="1" kern="1200" dirty="0">
            <a:solidFill>
              <a:schemeClr val="tx1">
                <a:lumMod val="75000"/>
                <a:lumOff val="25000"/>
              </a:schemeClr>
            </a:solidFill>
          </a:endParaRPr>
        </a:p>
        <a:p>
          <a:pPr marL="114300" lvl="1" indent="-114300" algn="l" defTabSz="533400">
            <a:lnSpc>
              <a:spcPct val="90000"/>
            </a:lnSpc>
            <a:spcBef>
              <a:spcPct val="0"/>
            </a:spcBef>
            <a:spcAft>
              <a:spcPct val="15000"/>
            </a:spcAft>
            <a:buChar char="••"/>
          </a:pPr>
          <a:r>
            <a:rPr lang="en-US" sz="1200" kern="1200" dirty="0" smtClean="0">
              <a:solidFill>
                <a:schemeClr val="tx1">
                  <a:lumMod val="75000"/>
                  <a:lumOff val="25000"/>
                </a:schemeClr>
              </a:solidFill>
            </a:rPr>
            <a:t>Stakeholder Group</a:t>
          </a:r>
          <a:endParaRPr lang="en-AU" sz="1200" kern="1200" dirty="0">
            <a:solidFill>
              <a:schemeClr val="tx1">
                <a:lumMod val="75000"/>
                <a:lumOff val="25000"/>
              </a:schemeClr>
            </a:solidFill>
          </a:endParaRPr>
        </a:p>
        <a:p>
          <a:pPr marL="114300" lvl="1" indent="-114300" algn="l" defTabSz="533400">
            <a:lnSpc>
              <a:spcPct val="90000"/>
            </a:lnSpc>
            <a:spcBef>
              <a:spcPct val="0"/>
            </a:spcBef>
            <a:spcAft>
              <a:spcPct val="15000"/>
            </a:spcAft>
            <a:buChar char="••"/>
          </a:pPr>
          <a:r>
            <a:rPr lang="en-US" sz="1200" kern="1200" dirty="0" smtClean="0">
              <a:solidFill>
                <a:schemeClr val="tx1">
                  <a:lumMod val="75000"/>
                  <a:lumOff val="25000"/>
                </a:schemeClr>
              </a:solidFill>
            </a:rPr>
            <a:t>Channel </a:t>
          </a:r>
          <a:endParaRPr lang="en-AU" sz="1200" kern="1200" dirty="0">
            <a:solidFill>
              <a:schemeClr val="tx1">
                <a:lumMod val="75000"/>
                <a:lumOff val="25000"/>
              </a:schemeClr>
            </a:solidFill>
          </a:endParaRPr>
        </a:p>
      </dsp:txBody>
      <dsp:txXfrm>
        <a:off x="830103" y="0"/>
        <a:ext cx="2903696" cy="833437"/>
      </dsp:txXfrm>
    </dsp:sp>
    <dsp:sp modelId="{6BFB1A98-2D67-4FF8-B034-57F2810D79DC}">
      <dsp:nvSpPr>
        <dsp:cNvPr id="0" name=""/>
        <dsp:cNvSpPr/>
      </dsp:nvSpPr>
      <dsp:spPr>
        <a:xfrm>
          <a:off x="83343" y="83343"/>
          <a:ext cx="746760" cy="66675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6000" b="-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1D9D01-676A-4380-835D-4ADF62A1A0CB}">
      <dsp:nvSpPr>
        <dsp:cNvPr id="0" name=""/>
        <dsp:cNvSpPr/>
      </dsp:nvSpPr>
      <dsp:spPr>
        <a:xfrm>
          <a:off x="0" y="916781"/>
          <a:ext cx="3733800" cy="833437"/>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solidFill>
                <a:schemeClr val="tx1">
                  <a:lumMod val="75000"/>
                  <a:lumOff val="25000"/>
                </a:schemeClr>
              </a:solidFill>
            </a:rPr>
            <a:t>E.g. Peter Philips, </a:t>
          </a:r>
          <a:r>
            <a:rPr lang="en-US" sz="1400" b="1" kern="1200" dirty="0" err="1" smtClean="0">
              <a:solidFill>
                <a:schemeClr val="tx1">
                  <a:lumMod val="75000"/>
                  <a:lumOff val="25000"/>
                </a:schemeClr>
              </a:solidFill>
            </a:rPr>
            <a:t>Comms</a:t>
          </a:r>
          <a:r>
            <a:rPr lang="en-US" sz="1400" b="1" kern="1200" dirty="0" smtClean="0">
              <a:solidFill>
                <a:schemeClr val="tx1">
                  <a:lumMod val="75000"/>
                  <a:lumOff val="25000"/>
                </a:schemeClr>
              </a:solidFill>
            </a:rPr>
            <a:t> Manager</a:t>
          </a:r>
          <a:endParaRPr lang="en-AU" sz="1400" b="1" kern="1200" dirty="0">
            <a:solidFill>
              <a:schemeClr val="tx1">
                <a:lumMod val="75000"/>
                <a:lumOff val="25000"/>
              </a:schemeClr>
            </a:solidFill>
          </a:endParaRPr>
        </a:p>
        <a:p>
          <a:pPr marL="114300" lvl="1" indent="-114300" algn="l" defTabSz="533400">
            <a:lnSpc>
              <a:spcPct val="90000"/>
            </a:lnSpc>
            <a:spcBef>
              <a:spcPct val="0"/>
            </a:spcBef>
            <a:spcAft>
              <a:spcPct val="15000"/>
            </a:spcAft>
            <a:buChar char="••"/>
          </a:pPr>
          <a:r>
            <a:rPr lang="en-US" sz="1200" kern="1200" dirty="0" smtClean="0">
              <a:solidFill>
                <a:schemeClr val="tx1">
                  <a:lumMod val="75000"/>
                  <a:lumOff val="25000"/>
                </a:schemeClr>
              </a:solidFill>
            </a:rPr>
            <a:t>Sales Team</a:t>
          </a:r>
          <a:endParaRPr lang="en-AU" sz="1200" kern="1200" dirty="0">
            <a:solidFill>
              <a:schemeClr val="tx1">
                <a:lumMod val="75000"/>
                <a:lumOff val="25000"/>
              </a:schemeClr>
            </a:solidFill>
          </a:endParaRPr>
        </a:p>
        <a:p>
          <a:pPr marL="114300" lvl="1" indent="-114300" algn="l" defTabSz="533400">
            <a:lnSpc>
              <a:spcPct val="90000"/>
            </a:lnSpc>
            <a:spcBef>
              <a:spcPct val="0"/>
            </a:spcBef>
            <a:spcAft>
              <a:spcPct val="15000"/>
            </a:spcAft>
            <a:buChar char="••"/>
          </a:pPr>
          <a:r>
            <a:rPr lang="en-US" sz="1200" kern="1200" dirty="0" smtClean="0">
              <a:solidFill>
                <a:schemeClr val="tx1">
                  <a:lumMod val="75000"/>
                  <a:lumOff val="25000"/>
                </a:schemeClr>
              </a:solidFill>
            </a:rPr>
            <a:t>Email, Newsletter</a:t>
          </a:r>
          <a:endParaRPr lang="en-AU" sz="1200" kern="1200" dirty="0">
            <a:solidFill>
              <a:schemeClr val="tx1">
                <a:lumMod val="75000"/>
                <a:lumOff val="25000"/>
              </a:schemeClr>
            </a:solidFill>
          </a:endParaRPr>
        </a:p>
      </dsp:txBody>
      <dsp:txXfrm>
        <a:off x="830103" y="916781"/>
        <a:ext cx="2903696" cy="833437"/>
      </dsp:txXfrm>
    </dsp:sp>
    <dsp:sp modelId="{14EAD611-CFD0-4A8C-B895-ABB9BD55B06D}">
      <dsp:nvSpPr>
        <dsp:cNvPr id="0" name=""/>
        <dsp:cNvSpPr/>
      </dsp:nvSpPr>
      <dsp:spPr>
        <a:xfrm>
          <a:off x="83343" y="1000125"/>
          <a:ext cx="746760" cy="666750"/>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0374FA-BB1C-4319-8413-730837E9A23E}">
      <dsp:nvSpPr>
        <dsp:cNvPr id="0" name=""/>
        <dsp:cNvSpPr/>
      </dsp:nvSpPr>
      <dsp:spPr>
        <a:xfrm>
          <a:off x="0" y="1833562"/>
          <a:ext cx="3733800" cy="833437"/>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solidFill>
                <a:schemeClr val="tx1">
                  <a:lumMod val="75000"/>
                  <a:lumOff val="25000"/>
                </a:schemeClr>
              </a:solidFill>
            </a:rPr>
            <a:t>Name, Position</a:t>
          </a:r>
          <a:endParaRPr lang="en-AU" sz="1400" b="1" kern="1200" dirty="0">
            <a:solidFill>
              <a:schemeClr val="tx1">
                <a:lumMod val="75000"/>
                <a:lumOff val="25000"/>
              </a:schemeClr>
            </a:solidFill>
          </a:endParaRPr>
        </a:p>
        <a:p>
          <a:pPr marL="114300" lvl="1" indent="-114300" algn="l" defTabSz="533400">
            <a:lnSpc>
              <a:spcPct val="90000"/>
            </a:lnSpc>
            <a:spcBef>
              <a:spcPct val="0"/>
            </a:spcBef>
            <a:spcAft>
              <a:spcPct val="15000"/>
            </a:spcAft>
            <a:buChar char="••"/>
          </a:pPr>
          <a:r>
            <a:rPr lang="en-US" sz="1200" kern="1200" dirty="0" smtClean="0">
              <a:solidFill>
                <a:schemeClr val="tx1">
                  <a:lumMod val="75000"/>
                  <a:lumOff val="25000"/>
                </a:schemeClr>
              </a:solidFill>
            </a:rPr>
            <a:t>Stakeholder Group</a:t>
          </a:r>
          <a:endParaRPr lang="en-AU" sz="1200" kern="1200" dirty="0">
            <a:solidFill>
              <a:schemeClr val="tx1">
                <a:lumMod val="75000"/>
                <a:lumOff val="25000"/>
              </a:schemeClr>
            </a:solidFill>
          </a:endParaRPr>
        </a:p>
        <a:p>
          <a:pPr marL="114300" lvl="1" indent="-114300" algn="l" defTabSz="533400">
            <a:lnSpc>
              <a:spcPct val="90000"/>
            </a:lnSpc>
            <a:spcBef>
              <a:spcPct val="0"/>
            </a:spcBef>
            <a:spcAft>
              <a:spcPct val="15000"/>
            </a:spcAft>
            <a:buChar char="••"/>
          </a:pPr>
          <a:r>
            <a:rPr lang="en-US" sz="1200" kern="1200" dirty="0" smtClean="0">
              <a:solidFill>
                <a:schemeClr val="tx1">
                  <a:lumMod val="75000"/>
                  <a:lumOff val="25000"/>
                </a:schemeClr>
              </a:solidFill>
            </a:rPr>
            <a:t>Channel</a:t>
          </a:r>
          <a:r>
            <a:rPr lang="en-US" sz="1200" kern="1200" dirty="0" smtClean="0"/>
            <a:t>	</a:t>
          </a:r>
          <a:endParaRPr lang="en-AU" sz="1200" kern="1200" dirty="0"/>
        </a:p>
      </dsp:txBody>
      <dsp:txXfrm>
        <a:off x="830103" y="1833562"/>
        <a:ext cx="2903696" cy="833437"/>
      </dsp:txXfrm>
    </dsp:sp>
    <dsp:sp modelId="{3F154A67-26F0-44F1-B257-44A98D64E5A9}">
      <dsp:nvSpPr>
        <dsp:cNvPr id="0" name=""/>
        <dsp:cNvSpPr/>
      </dsp:nvSpPr>
      <dsp:spPr>
        <a:xfrm>
          <a:off x="83343" y="1916906"/>
          <a:ext cx="746760" cy="666750"/>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B8CB6F-FC8A-4507-952A-E210CC4325B2}">
      <dsp:nvSpPr>
        <dsp:cNvPr id="0" name=""/>
        <dsp:cNvSpPr/>
      </dsp:nvSpPr>
      <dsp:spPr>
        <a:xfrm>
          <a:off x="0" y="0"/>
          <a:ext cx="3733800" cy="833437"/>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solidFill>
                <a:schemeClr val="tx1">
                  <a:lumMod val="75000"/>
                  <a:lumOff val="25000"/>
                </a:schemeClr>
              </a:solidFill>
            </a:rPr>
            <a:t>Name, Positon </a:t>
          </a:r>
          <a:endParaRPr lang="en-AU" sz="1400" b="1" kern="1200" dirty="0">
            <a:solidFill>
              <a:schemeClr val="tx1">
                <a:lumMod val="75000"/>
                <a:lumOff val="25000"/>
              </a:schemeClr>
            </a:solidFill>
          </a:endParaRPr>
        </a:p>
        <a:p>
          <a:pPr marL="114300" lvl="1" indent="-114300" algn="l" defTabSz="533400">
            <a:lnSpc>
              <a:spcPct val="90000"/>
            </a:lnSpc>
            <a:spcBef>
              <a:spcPct val="0"/>
            </a:spcBef>
            <a:spcAft>
              <a:spcPct val="15000"/>
            </a:spcAft>
            <a:buChar char="••"/>
          </a:pPr>
          <a:r>
            <a:rPr lang="en-US" sz="1200" kern="1200" dirty="0" smtClean="0">
              <a:solidFill>
                <a:schemeClr val="tx1">
                  <a:lumMod val="75000"/>
                  <a:lumOff val="25000"/>
                </a:schemeClr>
              </a:solidFill>
            </a:rPr>
            <a:t>Stakeholder Group</a:t>
          </a:r>
          <a:endParaRPr lang="en-AU" sz="1200" kern="1200" dirty="0">
            <a:solidFill>
              <a:schemeClr val="tx1">
                <a:lumMod val="75000"/>
                <a:lumOff val="25000"/>
              </a:schemeClr>
            </a:solidFill>
          </a:endParaRPr>
        </a:p>
        <a:p>
          <a:pPr marL="114300" lvl="1" indent="-114300" algn="l" defTabSz="533400">
            <a:lnSpc>
              <a:spcPct val="90000"/>
            </a:lnSpc>
            <a:spcBef>
              <a:spcPct val="0"/>
            </a:spcBef>
            <a:spcAft>
              <a:spcPct val="15000"/>
            </a:spcAft>
            <a:buChar char="••"/>
          </a:pPr>
          <a:r>
            <a:rPr lang="en-US" sz="1200" kern="1200" dirty="0" smtClean="0">
              <a:solidFill>
                <a:schemeClr val="tx1">
                  <a:lumMod val="75000"/>
                  <a:lumOff val="25000"/>
                </a:schemeClr>
              </a:solidFill>
            </a:rPr>
            <a:t>Channel </a:t>
          </a:r>
          <a:endParaRPr lang="en-AU" sz="1200" kern="1200" dirty="0">
            <a:solidFill>
              <a:schemeClr val="tx1">
                <a:lumMod val="75000"/>
                <a:lumOff val="25000"/>
              </a:schemeClr>
            </a:solidFill>
          </a:endParaRPr>
        </a:p>
      </dsp:txBody>
      <dsp:txXfrm>
        <a:off x="830103" y="0"/>
        <a:ext cx="2903696" cy="833437"/>
      </dsp:txXfrm>
    </dsp:sp>
    <dsp:sp modelId="{6BFB1A98-2D67-4FF8-B034-57F2810D79DC}">
      <dsp:nvSpPr>
        <dsp:cNvPr id="0" name=""/>
        <dsp:cNvSpPr/>
      </dsp:nvSpPr>
      <dsp:spPr>
        <a:xfrm>
          <a:off x="83343" y="83343"/>
          <a:ext cx="746760" cy="666750"/>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1D9D01-676A-4380-835D-4ADF62A1A0CB}">
      <dsp:nvSpPr>
        <dsp:cNvPr id="0" name=""/>
        <dsp:cNvSpPr/>
      </dsp:nvSpPr>
      <dsp:spPr>
        <a:xfrm>
          <a:off x="0" y="916781"/>
          <a:ext cx="3733800" cy="833437"/>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solidFill>
                <a:schemeClr val="tx1">
                  <a:lumMod val="75000"/>
                  <a:lumOff val="25000"/>
                </a:schemeClr>
              </a:solidFill>
            </a:rPr>
            <a:t>Name, Position</a:t>
          </a:r>
          <a:endParaRPr lang="en-AU" sz="1400" b="1" kern="1200" dirty="0">
            <a:solidFill>
              <a:schemeClr val="tx1">
                <a:lumMod val="75000"/>
                <a:lumOff val="25000"/>
              </a:schemeClr>
            </a:solidFill>
          </a:endParaRPr>
        </a:p>
        <a:p>
          <a:pPr marL="114300" lvl="1" indent="-114300" algn="l" defTabSz="533400">
            <a:lnSpc>
              <a:spcPct val="90000"/>
            </a:lnSpc>
            <a:spcBef>
              <a:spcPct val="0"/>
            </a:spcBef>
            <a:spcAft>
              <a:spcPct val="15000"/>
            </a:spcAft>
            <a:buChar char="••"/>
          </a:pPr>
          <a:r>
            <a:rPr lang="en-US" sz="1200" kern="1200" dirty="0" smtClean="0">
              <a:solidFill>
                <a:schemeClr val="tx1">
                  <a:lumMod val="75000"/>
                  <a:lumOff val="25000"/>
                </a:schemeClr>
              </a:solidFill>
            </a:rPr>
            <a:t>Stakeholder group</a:t>
          </a:r>
          <a:endParaRPr lang="en-AU" sz="1200" kern="1200" dirty="0">
            <a:solidFill>
              <a:schemeClr val="tx1">
                <a:lumMod val="75000"/>
                <a:lumOff val="25000"/>
              </a:schemeClr>
            </a:solidFill>
          </a:endParaRPr>
        </a:p>
        <a:p>
          <a:pPr marL="114300" lvl="1" indent="-114300" algn="l" defTabSz="533400">
            <a:lnSpc>
              <a:spcPct val="90000"/>
            </a:lnSpc>
            <a:spcBef>
              <a:spcPct val="0"/>
            </a:spcBef>
            <a:spcAft>
              <a:spcPct val="15000"/>
            </a:spcAft>
            <a:buChar char="••"/>
          </a:pPr>
          <a:r>
            <a:rPr lang="en-US" sz="1200" kern="1200" dirty="0" smtClean="0">
              <a:solidFill>
                <a:schemeClr val="tx1">
                  <a:lumMod val="75000"/>
                  <a:lumOff val="25000"/>
                </a:schemeClr>
              </a:solidFill>
            </a:rPr>
            <a:t>Channel</a:t>
          </a:r>
          <a:endParaRPr lang="en-AU" sz="1200" kern="1200" dirty="0">
            <a:solidFill>
              <a:schemeClr val="tx1">
                <a:lumMod val="75000"/>
                <a:lumOff val="25000"/>
              </a:schemeClr>
            </a:solidFill>
          </a:endParaRPr>
        </a:p>
      </dsp:txBody>
      <dsp:txXfrm>
        <a:off x="830103" y="916781"/>
        <a:ext cx="2903696" cy="833437"/>
      </dsp:txXfrm>
    </dsp:sp>
    <dsp:sp modelId="{14EAD611-CFD0-4A8C-B895-ABB9BD55B06D}">
      <dsp:nvSpPr>
        <dsp:cNvPr id="0" name=""/>
        <dsp:cNvSpPr/>
      </dsp:nvSpPr>
      <dsp:spPr>
        <a:xfrm>
          <a:off x="83343" y="1000125"/>
          <a:ext cx="746760" cy="666750"/>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0374FA-BB1C-4319-8413-730837E9A23E}">
      <dsp:nvSpPr>
        <dsp:cNvPr id="0" name=""/>
        <dsp:cNvSpPr/>
      </dsp:nvSpPr>
      <dsp:spPr>
        <a:xfrm>
          <a:off x="0" y="1833562"/>
          <a:ext cx="3733800" cy="833437"/>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solidFill>
                <a:schemeClr val="tx1">
                  <a:lumMod val="75000"/>
                  <a:lumOff val="25000"/>
                </a:schemeClr>
              </a:solidFill>
            </a:rPr>
            <a:t>Name, Position</a:t>
          </a:r>
          <a:endParaRPr lang="en-AU" sz="1400" b="1" kern="1200" dirty="0">
            <a:solidFill>
              <a:schemeClr val="tx1">
                <a:lumMod val="75000"/>
                <a:lumOff val="25000"/>
              </a:schemeClr>
            </a:solidFill>
          </a:endParaRPr>
        </a:p>
        <a:p>
          <a:pPr marL="114300" lvl="1" indent="-114300" algn="l" defTabSz="533400">
            <a:lnSpc>
              <a:spcPct val="90000"/>
            </a:lnSpc>
            <a:spcBef>
              <a:spcPct val="0"/>
            </a:spcBef>
            <a:spcAft>
              <a:spcPct val="15000"/>
            </a:spcAft>
            <a:buChar char="••"/>
          </a:pPr>
          <a:r>
            <a:rPr lang="en-US" sz="1200" kern="1200" dirty="0" smtClean="0">
              <a:solidFill>
                <a:schemeClr val="tx1">
                  <a:lumMod val="75000"/>
                  <a:lumOff val="25000"/>
                </a:schemeClr>
              </a:solidFill>
            </a:rPr>
            <a:t>Stakeholder group</a:t>
          </a:r>
          <a:endParaRPr lang="en-AU" sz="1200" kern="1200" dirty="0">
            <a:solidFill>
              <a:schemeClr val="tx1">
                <a:lumMod val="75000"/>
                <a:lumOff val="25000"/>
              </a:schemeClr>
            </a:solidFill>
          </a:endParaRPr>
        </a:p>
        <a:p>
          <a:pPr marL="114300" lvl="1" indent="-114300" algn="l" defTabSz="533400">
            <a:lnSpc>
              <a:spcPct val="90000"/>
            </a:lnSpc>
            <a:spcBef>
              <a:spcPct val="0"/>
            </a:spcBef>
            <a:spcAft>
              <a:spcPct val="15000"/>
            </a:spcAft>
            <a:buChar char="••"/>
          </a:pPr>
          <a:r>
            <a:rPr lang="en-US" sz="1200" kern="1200" dirty="0" smtClean="0">
              <a:solidFill>
                <a:schemeClr val="tx1">
                  <a:lumMod val="75000"/>
                  <a:lumOff val="25000"/>
                </a:schemeClr>
              </a:solidFill>
            </a:rPr>
            <a:t>Channel</a:t>
          </a:r>
          <a:endParaRPr lang="en-AU" sz="1200" kern="1200" dirty="0">
            <a:solidFill>
              <a:schemeClr val="tx1">
                <a:lumMod val="75000"/>
                <a:lumOff val="25000"/>
              </a:schemeClr>
            </a:solidFill>
          </a:endParaRPr>
        </a:p>
      </dsp:txBody>
      <dsp:txXfrm>
        <a:off x="830103" y="1833562"/>
        <a:ext cx="2903696" cy="833437"/>
      </dsp:txXfrm>
    </dsp:sp>
    <dsp:sp modelId="{3F154A67-26F0-44F1-B257-44A98D64E5A9}">
      <dsp:nvSpPr>
        <dsp:cNvPr id="0" name=""/>
        <dsp:cNvSpPr/>
      </dsp:nvSpPr>
      <dsp:spPr>
        <a:xfrm>
          <a:off x="83343" y="1916906"/>
          <a:ext cx="746760" cy="666750"/>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1638"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6513" y="0"/>
            <a:ext cx="2941637" cy="496888"/>
          </a:xfrm>
          <a:prstGeom prst="rect">
            <a:avLst/>
          </a:prstGeom>
        </p:spPr>
        <p:txBody>
          <a:bodyPr vert="horz" lIns="91440" tIns="45720" rIns="91440" bIns="45720" rtlCol="0"/>
          <a:lstStyle>
            <a:lvl1pPr algn="r">
              <a:defRPr sz="1200"/>
            </a:lvl1pPr>
          </a:lstStyle>
          <a:p>
            <a:fld id="{88AFA6DC-6DBF-8642-A603-D0623CFB2A7D}" type="datetimeFigureOut">
              <a:rPr lang="en-US" smtClean="0"/>
              <a:pPr/>
              <a:t>6/20/2016</a:t>
            </a:fld>
            <a:endParaRPr lang="en-US"/>
          </a:p>
        </p:txBody>
      </p:sp>
      <p:sp>
        <p:nvSpPr>
          <p:cNvPr id="4" name="Footer Placeholder 3"/>
          <p:cNvSpPr>
            <a:spLocks noGrp="1"/>
          </p:cNvSpPr>
          <p:nvPr>
            <p:ph type="ftr" sz="quarter" idx="2"/>
          </p:nvPr>
        </p:nvSpPr>
        <p:spPr>
          <a:xfrm>
            <a:off x="0" y="9431338"/>
            <a:ext cx="2941638"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6513" y="9431338"/>
            <a:ext cx="2941637" cy="496887"/>
          </a:xfrm>
          <a:prstGeom prst="rect">
            <a:avLst/>
          </a:prstGeom>
        </p:spPr>
        <p:txBody>
          <a:bodyPr vert="horz" lIns="91440" tIns="45720" rIns="91440" bIns="45720" rtlCol="0" anchor="b"/>
          <a:lstStyle>
            <a:lvl1pPr algn="r">
              <a:defRPr sz="1200"/>
            </a:lvl1pPr>
          </a:lstStyle>
          <a:p>
            <a:fld id="{F1EED347-3792-0948-B75D-D04F826D1174}" type="slidenum">
              <a:rPr lang="en-US" smtClean="0"/>
              <a:pPr/>
              <a:t>‹#›</a:t>
            </a:fld>
            <a:endParaRPr lang="en-US"/>
          </a:p>
        </p:txBody>
      </p:sp>
    </p:spTree>
    <p:extLst>
      <p:ext uri="{BB962C8B-B14F-4D97-AF65-F5344CB8AC3E}">
        <p14:creationId xmlns:p14="http://schemas.microsoft.com/office/powerpoint/2010/main" val="13533473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vl1pPr>
          </a:lstStyle>
          <a:p>
            <a:endParaRPr lang="en-AU"/>
          </a:p>
        </p:txBody>
      </p:sp>
      <p:sp>
        <p:nvSpPr>
          <p:cNvPr id="5" name="Notes Placeholder 4"/>
          <p:cNvSpPr>
            <a:spLocks noGrp="1"/>
          </p:cNvSpPr>
          <p:nvPr>
            <p:ph type="body" sz="quarter" idx="3"/>
          </p:nvPr>
        </p:nvSpPr>
        <p:spPr>
          <a:xfrm>
            <a:off x="678974" y="4716661"/>
            <a:ext cx="5431790" cy="446841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31599"/>
            <a:ext cx="2942220" cy="496491"/>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5947" y="9431599"/>
            <a:ext cx="2942220" cy="496491"/>
          </a:xfrm>
          <a:prstGeom prst="rect">
            <a:avLst/>
          </a:prstGeom>
        </p:spPr>
        <p:txBody>
          <a:bodyPr vert="horz" lIns="91440" tIns="45720" rIns="91440" bIns="45720" rtlCol="0" anchor="b"/>
          <a:lstStyle>
            <a:lvl1pPr algn="r">
              <a:defRPr sz="1200"/>
            </a:lvl1pPr>
          </a:lstStyle>
          <a:p>
            <a:fld id="{F911C7BD-2386-4879-ABC1-A1E0901F6190}" type="slidenum">
              <a:rPr lang="en-AU" smtClean="0"/>
              <a:pPr/>
              <a:t>‹#›</a:t>
            </a:fld>
            <a:endParaRPr lang="en-AU"/>
          </a:p>
        </p:txBody>
      </p:sp>
    </p:spTree>
    <p:extLst>
      <p:ext uri="{BB962C8B-B14F-4D97-AF65-F5344CB8AC3E}">
        <p14:creationId xmlns:p14="http://schemas.microsoft.com/office/powerpoint/2010/main" val="2176264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ms cover p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0"/>
            <a:ext cx="9144000" cy="514350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0352" y="411510"/>
            <a:ext cx="1080120" cy="1016459"/>
          </a:xfrm>
          <a:prstGeom prst="rect">
            <a:avLst/>
          </a:prstGeom>
        </p:spPr>
      </p:pic>
    </p:spTree>
    <p:extLst>
      <p:ext uri="{BB962C8B-B14F-4D97-AF65-F5344CB8AC3E}">
        <p14:creationId xmlns:p14="http://schemas.microsoft.com/office/powerpoint/2010/main" val="22521146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rnal Slide w/o Image">
    <p:spTree>
      <p:nvGrpSpPr>
        <p:cNvPr id="1" name=""/>
        <p:cNvGrpSpPr/>
        <p:nvPr/>
      </p:nvGrpSpPr>
      <p:grpSpPr>
        <a:xfrm>
          <a:off x="0" y="0"/>
          <a:ext cx="0" cy="0"/>
          <a:chOff x="0" y="0"/>
          <a:chExt cx="0" cy="0"/>
        </a:xfrm>
      </p:grpSpPr>
      <p:sp>
        <p:nvSpPr>
          <p:cNvPr id="16" name="Title 1"/>
          <p:cNvSpPr>
            <a:spLocks noGrp="1"/>
          </p:cNvSpPr>
          <p:nvPr>
            <p:ph type="title"/>
          </p:nvPr>
        </p:nvSpPr>
        <p:spPr>
          <a:xfrm>
            <a:off x="387424" y="789552"/>
            <a:ext cx="8001000" cy="428625"/>
          </a:xfrm>
        </p:spPr>
        <p:txBody>
          <a:bodyPr/>
          <a:lstStyle>
            <a:lvl1pPr>
              <a:defRPr sz="2800">
                <a:latin typeface="+mj-lt"/>
              </a:defRPr>
            </a:lvl1pPr>
          </a:lstStyle>
          <a:p>
            <a:r>
              <a:rPr lang="en-US" sz="2400" smtClean="0">
                <a:ea typeface="ＭＳ Ｐゴシック" pitchFamily="34" charset="-128"/>
              </a:rPr>
              <a:t>Click to edit Master title style</a:t>
            </a:r>
            <a:endParaRPr lang="en-AU" sz="2400" dirty="0" smtClean="0">
              <a:ea typeface="ＭＳ Ｐゴシック" pitchFamily="34" charset="-128"/>
            </a:endParaRPr>
          </a:p>
        </p:txBody>
      </p:sp>
      <p:sp>
        <p:nvSpPr>
          <p:cNvPr id="17" name="Content Placeholder 2"/>
          <p:cNvSpPr>
            <a:spLocks noGrp="1"/>
          </p:cNvSpPr>
          <p:nvPr>
            <p:ph idx="1" hasCustomPrompt="1"/>
          </p:nvPr>
        </p:nvSpPr>
        <p:spPr>
          <a:xfrm>
            <a:off x="467545" y="1491630"/>
            <a:ext cx="7560839" cy="2946795"/>
          </a:xfrm>
        </p:spPr>
        <p:txBody>
          <a:bodyPr/>
          <a:lstStyle>
            <a:lvl1pPr marL="342900" marR="0" indent="-342900" algn="l" defTabSz="914400" rtl="0" eaLnBrk="1" fontAlgn="base" latinLnBrk="0" hangingPunct="1">
              <a:lnSpc>
                <a:spcPct val="125000"/>
              </a:lnSpc>
              <a:spcBef>
                <a:spcPts val="0"/>
              </a:spcBef>
              <a:spcAft>
                <a:spcPts val="600"/>
              </a:spcAft>
              <a:buClr>
                <a:srgbClr val="C00000"/>
              </a:buClr>
              <a:buSzTx/>
              <a:buFont typeface="Arial" pitchFamily="34" charset="0"/>
              <a:buChar char="+"/>
              <a:tabLst/>
              <a:defRPr sz="1600">
                <a:latin typeface="+mn-lt"/>
              </a:defRPr>
            </a:lvl1pPr>
          </a:lstStyle>
          <a:p>
            <a:r>
              <a:rPr lang="en-US" sz="2000" dirty="0" smtClean="0">
                <a:ea typeface="ＭＳ Ｐゴシック" pitchFamily="34" charset="-128"/>
              </a:rPr>
              <a:t>[insert text]</a:t>
            </a:r>
          </a:p>
          <a:p>
            <a:r>
              <a:rPr lang="en-US" sz="2000" dirty="0" smtClean="0">
                <a:ea typeface="ＭＳ Ｐゴシック" pitchFamily="34" charset="-128"/>
              </a:rPr>
              <a:t>[insert text]</a:t>
            </a:r>
            <a:endParaRPr lang="en-AU" sz="1800" dirty="0" smtClean="0">
              <a:ea typeface="ＭＳ Ｐゴシック" pitchFamily="34" charset="-128"/>
            </a:endParaRPr>
          </a:p>
          <a:p>
            <a:endParaRPr lang="en-AU" sz="1800" dirty="0" smtClean="0">
              <a:ea typeface="ＭＳ Ｐゴシック" pitchFamily="34" charset="-128"/>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80512" cy="154238"/>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74526" y="4400550"/>
            <a:ext cx="581752" cy="547464"/>
          </a:xfrm>
          <a:prstGeom prst="rect">
            <a:avLst/>
          </a:prstGeom>
        </p:spPr>
      </p:pic>
    </p:spTree>
    <p:extLst>
      <p:ext uri="{BB962C8B-B14F-4D97-AF65-F5344CB8AC3E}">
        <p14:creationId xmlns:p14="http://schemas.microsoft.com/office/powerpoint/2010/main" val="21854556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nal Slide w Image">
    <p:spTree>
      <p:nvGrpSpPr>
        <p:cNvPr id="1" name=""/>
        <p:cNvGrpSpPr/>
        <p:nvPr/>
      </p:nvGrpSpPr>
      <p:grpSpPr>
        <a:xfrm>
          <a:off x="0" y="0"/>
          <a:ext cx="0" cy="0"/>
          <a:chOff x="0" y="0"/>
          <a:chExt cx="0" cy="0"/>
        </a:xfrm>
      </p:grpSpPr>
      <p:sp>
        <p:nvSpPr>
          <p:cNvPr id="18" name="TextBox 17"/>
          <p:cNvSpPr txBox="1"/>
          <p:nvPr userDrawn="1"/>
        </p:nvSpPr>
        <p:spPr>
          <a:xfrm>
            <a:off x="395536" y="590550"/>
            <a:ext cx="3744416" cy="523220"/>
          </a:xfrm>
          <a:prstGeom prst="rect">
            <a:avLst/>
          </a:prstGeom>
          <a:noFill/>
        </p:spPr>
        <p:txBody>
          <a:bodyPr wrap="square" lIns="0" rtlCol="0">
            <a:spAutoFit/>
          </a:bodyPr>
          <a:lstStyle/>
          <a:p>
            <a:r>
              <a:rPr lang="en-AU" sz="2800" dirty="0" smtClean="0">
                <a:solidFill>
                  <a:schemeClr val="tx1">
                    <a:lumMod val="85000"/>
                    <a:lumOff val="15000"/>
                  </a:schemeClr>
                </a:solidFill>
              </a:rPr>
              <a:t>Overview…</a:t>
            </a:r>
            <a:endParaRPr lang="en-AU" sz="2800" dirty="0">
              <a:solidFill>
                <a:schemeClr val="tx1">
                  <a:lumMod val="85000"/>
                  <a:lumOff val="15000"/>
                </a:schemeClr>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80512" cy="154238"/>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74526" y="4400550"/>
            <a:ext cx="581752" cy="547464"/>
          </a:xfrm>
          <a:prstGeom prst="rect">
            <a:avLst/>
          </a:prstGeom>
        </p:spPr>
      </p:pic>
    </p:spTree>
    <p:extLst>
      <p:ext uri="{BB962C8B-B14F-4D97-AF65-F5344CB8AC3E}">
        <p14:creationId xmlns:p14="http://schemas.microsoft.com/office/powerpoint/2010/main" val="132106683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nternal Slide w Im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80512" cy="154238"/>
          </a:xfrm>
          <a:prstGeom prst="rect">
            <a:avLst/>
          </a:prstGeom>
        </p:spPr>
      </p:pic>
    </p:spTree>
    <p:extLst>
      <p:ext uri="{BB962C8B-B14F-4D97-AF65-F5344CB8AC3E}">
        <p14:creationId xmlns:p14="http://schemas.microsoft.com/office/powerpoint/2010/main" val="37983440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Internal Slide w Im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969724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ms back pa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8"/>
            <a:ext cx="9144000" cy="5143082"/>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73410" y="2446074"/>
            <a:ext cx="688661" cy="648072"/>
          </a:xfrm>
          <a:prstGeom prst="rect">
            <a:avLst/>
          </a:prstGeom>
        </p:spPr>
      </p:pic>
      <p:sp>
        <p:nvSpPr>
          <p:cNvPr id="17" name="Rectangle 16"/>
          <p:cNvSpPr/>
          <p:nvPr userDrawn="1"/>
        </p:nvSpPr>
        <p:spPr>
          <a:xfrm>
            <a:off x="2231740" y="4296603"/>
            <a:ext cx="4572000" cy="492443"/>
          </a:xfrm>
          <a:prstGeom prst="rect">
            <a:avLst/>
          </a:prstGeom>
        </p:spPr>
        <p:txBody>
          <a:bodyPr>
            <a:spAutoFit/>
          </a:bodyPr>
          <a:lstStyle/>
          <a:p>
            <a:pPr algn="ctr">
              <a:spcBef>
                <a:spcPts val="600"/>
              </a:spcBef>
              <a:defRPr/>
            </a:pPr>
            <a:r>
              <a:rPr lang="en-AU" sz="1400" i="1" dirty="0">
                <a:solidFill>
                  <a:schemeClr val="bg1">
                    <a:lumMod val="95000"/>
                  </a:schemeClr>
                </a:solidFill>
              </a:rPr>
              <a:t>Brisbane </a:t>
            </a:r>
            <a:r>
              <a:rPr lang="en-AU" sz="1400" i="1" dirty="0">
                <a:solidFill>
                  <a:schemeClr val="bg1">
                    <a:lumMod val="95000"/>
                  </a:schemeClr>
                </a:solidFill>
                <a:sym typeface="Wingdings 2"/>
              </a:rPr>
              <a:t> </a:t>
            </a:r>
            <a:r>
              <a:rPr lang="en-AU" sz="1400" i="1" dirty="0">
                <a:solidFill>
                  <a:schemeClr val="bg1">
                    <a:lumMod val="95000"/>
                  </a:schemeClr>
                </a:solidFill>
              </a:rPr>
              <a:t>Sydney</a:t>
            </a:r>
            <a:r>
              <a:rPr lang="en-AU" sz="1400" i="1" dirty="0">
                <a:solidFill>
                  <a:schemeClr val="bg1">
                    <a:lumMod val="95000"/>
                  </a:schemeClr>
                </a:solidFill>
                <a:sym typeface="Wingdings 2"/>
              </a:rPr>
              <a:t></a:t>
            </a:r>
            <a:r>
              <a:rPr lang="en-AU" sz="1400" i="1" dirty="0">
                <a:solidFill>
                  <a:schemeClr val="bg1">
                    <a:lumMod val="95000"/>
                  </a:schemeClr>
                </a:solidFill>
              </a:rPr>
              <a:t>  </a:t>
            </a:r>
            <a:r>
              <a:rPr lang="en-AU" sz="1400" i="1" dirty="0" smtClean="0">
                <a:solidFill>
                  <a:schemeClr val="bg1">
                    <a:lumMod val="95000"/>
                  </a:schemeClr>
                </a:solidFill>
              </a:rPr>
              <a:t>Melbourne</a:t>
            </a:r>
            <a:br>
              <a:rPr lang="en-AU" sz="1400" i="1" dirty="0" smtClean="0">
                <a:solidFill>
                  <a:schemeClr val="bg1">
                    <a:lumMod val="95000"/>
                  </a:schemeClr>
                </a:solidFill>
              </a:rPr>
            </a:br>
            <a:r>
              <a:rPr lang="en-AU" sz="1200" dirty="0" smtClean="0">
                <a:solidFill>
                  <a:schemeClr val="bg1">
                    <a:lumMod val="95000"/>
                  </a:schemeClr>
                </a:solidFill>
              </a:rPr>
              <a:t>www.tmsconsulting.com.au</a:t>
            </a:r>
            <a:endParaRPr lang="en-AU" sz="2800" dirty="0">
              <a:solidFill>
                <a:schemeClr val="bg1">
                  <a:lumMod val="95000"/>
                </a:schemeClr>
              </a:solidFill>
            </a:endParaRPr>
          </a:p>
        </p:txBody>
      </p:sp>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43708" y="3264804"/>
            <a:ext cx="5148064" cy="341316"/>
          </a:xfrm>
          <a:prstGeom prst="rect">
            <a:avLst/>
          </a:prstGeom>
        </p:spPr>
      </p:pic>
    </p:spTree>
    <p:extLst>
      <p:ext uri="{BB962C8B-B14F-4D97-AF65-F5344CB8AC3E}">
        <p14:creationId xmlns:p14="http://schemas.microsoft.com/office/powerpoint/2010/main" val="812713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0"/>
            <a:ext cx="9163894" cy="5143500"/>
          </a:xfrm>
          <a:prstGeom prst="rect">
            <a:avLst/>
          </a:prstGeom>
          <a:gradFill flip="none" rotWithShape="1">
            <a:gsLst>
              <a:gs pos="100000">
                <a:srgbClr val="F5F5F5"/>
              </a:gs>
              <a:gs pos="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00" dirty="0"/>
          </a:p>
        </p:txBody>
      </p:sp>
      <p:sp>
        <p:nvSpPr>
          <p:cNvPr id="1029" name="Title Placeholder 1"/>
          <p:cNvSpPr>
            <a:spLocks noGrp="1"/>
          </p:cNvSpPr>
          <p:nvPr>
            <p:ph type="title"/>
          </p:nvPr>
        </p:nvSpPr>
        <p:spPr bwMode="auto">
          <a:xfrm>
            <a:off x="500063" y="1285875"/>
            <a:ext cx="80010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Heading</a:t>
            </a:r>
            <a:endParaRPr lang="en-AU" dirty="0" smtClean="0"/>
          </a:p>
        </p:txBody>
      </p:sp>
      <p:sp>
        <p:nvSpPr>
          <p:cNvPr id="1030" name="Text Placeholder 2"/>
          <p:cNvSpPr>
            <a:spLocks noGrp="1"/>
          </p:cNvSpPr>
          <p:nvPr>
            <p:ph type="body" idx="1"/>
          </p:nvPr>
        </p:nvSpPr>
        <p:spPr bwMode="auto">
          <a:xfrm>
            <a:off x="500063" y="1875235"/>
            <a:ext cx="8501062" cy="251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smtClean="0"/>
          </a:p>
        </p:txBody>
      </p:sp>
    </p:spTree>
    <p:extLst>
      <p:ext uri="{BB962C8B-B14F-4D97-AF65-F5344CB8AC3E}">
        <p14:creationId xmlns:p14="http://schemas.microsoft.com/office/powerpoint/2010/main" val="1097483389"/>
      </p:ext>
    </p:extLst>
  </p:cSld>
  <p:clrMap bg1="lt1" tx1="dk1" bg2="lt2" tx2="dk2" accent1="accent1" accent2="accent2" accent3="accent3" accent4="accent4" accent5="accent5" accent6="accent6" hlink="hlink" folHlink="folHlink"/>
  <p:sldLayoutIdLst>
    <p:sldLayoutId id="2147483687" r:id="rId1"/>
    <p:sldLayoutId id="2147483689" r:id="rId2"/>
    <p:sldLayoutId id="2147483688" r:id="rId3"/>
    <p:sldLayoutId id="2147483697" r:id="rId4"/>
    <p:sldLayoutId id="2147483698" r:id="rId5"/>
    <p:sldLayoutId id="2147483694" r:id="rId6"/>
  </p:sldLayoutIdLst>
  <p:timing>
    <p:tnLst>
      <p:par>
        <p:cTn id="1" dur="indefinite" restart="never" nodeType="tmRoot"/>
      </p:par>
    </p:tnLst>
  </p:timing>
  <p:hf sldNum="0" hdr="0" dt="0"/>
  <p:txStyles>
    <p:titleStyle>
      <a:lvl1pPr algn="l" rtl="0" eaLnBrk="1" fontAlgn="base" hangingPunct="1">
        <a:spcBef>
          <a:spcPct val="0"/>
        </a:spcBef>
        <a:spcAft>
          <a:spcPct val="0"/>
        </a:spcAft>
        <a:defRPr sz="2800" kern="1200">
          <a:solidFill>
            <a:schemeClr val="tx1"/>
          </a:solidFill>
          <a:latin typeface="+mj-lt"/>
          <a:ea typeface="ＭＳ Ｐゴシック" charset="0"/>
          <a:cs typeface="Arial" pitchFamily="34" charset="0"/>
        </a:defRPr>
      </a:lvl1pPr>
      <a:lvl2pPr algn="l" rtl="0" eaLnBrk="1" fontAlgn="base" hangingPunct="1">
        <a:spcBef>
          <a:spcPct val="0"/>
        </a:spcBef>
        <a:spcAft>
          <a:spcPct val="0"/>
        </a:spcAft>
        <a:defRPr sz="2800">
          <a:solidFill>
            <a:schemeClr val="tx1"/>
          </a:solidFill>
          <a:latin typeface="Arial" pitchFamily="34" charset="0"/>
          <a:ea typeface="ＭＳ Ｐゴシック" charset="0"/>
          <a:cs typeface="Arial" pitchFamily="34" charset="0"/>
        </a:defRPr>
      </a:lvl2pPr>
      <a:lvl3pPr algn="l" rtl="0" eaLnBrk="1" fontAlgn="base" hangingPunct="1">
        <a:spcBef>
          <a:spcPct val="0"/>
        </a:spcBef>
        <a:spcAft>
          <a:spcPct val="0"/>
        </a:spcAft>
        <a:defRPr sz="2800">
          <a:solidFill>
            <a:schemeClr val="tx1"/>
          </a:solidFill>
          <a:latin typeface="Arial" pitchFamily="34" charset="0"/>
          <a:ea typeface="ＭＳ Ｐゴシック" charset="0"/>
          <a:cs typeface="Arial" pitchFamily="34" charset="0"/>
        </a:defRPr>
      </a:lvl3pPr>
      <a:lvl4pPr algn="l" rtl="0" eaLnBrk="1" fontAlgn="base" hangingPunct="1">
        <a:spcBef>
          <a:spcPct val="0"/>
        </a:spcBef>
        <a:spcAft>
          <a:spcPct val="0"/>
        </a:spcAft>
        <a:defRPr sz="2800">
          <a:solidFill>
            <a:schemeClr val="tx1"/>
          </a:solidFill>
          <a:latin typeface="Arial" pitchFamily="34" charset="0"/>
          <a:ea typeface="ＭＳ Ｐゴシック" charset="0"/>
          <a:cs typeface="Arial" pitchFamily="34" charset="0"/>
        </a:defRPr>
      </a:lvl4pPr>
      <a:lvl5pPr algn="l" rtl="0" eaLnBrk="1" fontAlgn="base" hangingPunct="1">
        <a:spcBef>
          <a:spcPct val="0"/>
        </a:spcBef>
        <a:spcAft>
          <a:spcPct val="0"/>
        </a:spcAft>
        <a:defRPr sz="2800">
          <a:solidFill>
            <a:schemeClr val="tx1"/>
          </a:solidFill>
          <a:latin typeface="Arial" pitchFamily="34" charset="0"/>
          <a:ea typeface="ＭＳ Ｐゴシック" charset="0"/>
          <a:cs typeface="Arial" pitchFamily="34" charset="0"/>
        </a:defRPr>
      </a:lvl5pPr>
      <a:lvl6pPr marL="457200" algn="l" rtl="0" eaLnBrk="1" fontAlgn="base" hangingPunct="1">
        <a:spcBef>
          <a:spcPct val="0"/>
        </a:spcBef>
        <a:spcAft>
          <a:spcPct val="0"/>
        </a:spcAft>
        <a:defRPr sz="2800">
          <a:solidFill>
            <a:schemeClr val="tx1"/>
          </a:solidFill>
          <a:latin typeface="Arial" pitchFamily="34" charset="0"/>
          <a:cs typeface="Arial" pitchFamily="34" charset="0"/>
        </a:defRPr>
      </a:lvl6pPr>
      <a:lvl7pPr marL="914400" algn="l" rtl="0" eaLnBrk="1" fontAlgn="base" hangingPunct="1">
        <a:spcBef>
          <a:spcPct val="0"/>
        </a:spcBef>
        <a:spcAft>
          <a:spcPct val="0"/>
        </a:spcAft>
        <a:defRPr sz="2800">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800">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800">
          <a:solidFill>
            <a:schemeClr val="tx1"/>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Font typeface="Arial" pitchFamily="34" charset="0"/>
        <a:buChar char="•"/>
        <a:defRPr sz="2400" kern="1200">
          <a:solidFill>
            <a:schemeClr val="tx1"/>
          </a:solidFill>
          <a:latin typeface="+mj-lt"/>
          <a:ea typeface="ＭＳ Ｐゴシック" charset="0"/>
          <a:cs typeface="Arial" pitchFamily="34" charset="0"/>
        </a:defRPr>
      </a:lvl1pPr>
      <a:lvl2pPr marL="742950" indent="-285750" algn="l" rtl="0" eaLnBrk="1" fontAlgn="base" hangingPunct="1">
        <a:spcBef>
          <a:spcPct val="20000"/>
        </a:spcBef>
        <a:spcAft>
          <a:spcPct val="0"/>
        </a:spcAft>
        <a:buFont typeface="Arial" pitchFamily="34" charset="0"/>
        <a:buChar char="–"/>
        <a:defRPr sz="2000" kern="1200">
          <a:solidFill>
            <a:schemeClr val="tx1"/>
          </a:solidFill>
          <a:latin typeface="+mj-lt"/>
          <a:ea typeface="Arial" charset="0"/>
          <a:cs typeface="Arial" pitchFamily="34" charset="0"/>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j-lt"/>
          <a:ea typeface="Arial" charset="0"/>
          <a:cs typeface="Arial" pitchFamily="34" charset="0"/>
        </a:defRPr>
      </a:lvl3pPr>
      <a:lvl4pPr marL="1600200" indent="-228600" algn="l" rtl="0" eaLnBrk="1" fontAlgn="base" hangingPunct="1">
        <a:spcBef>
          <a:spcPct val="20000"/>
        </a:spcBef>
        <a:spcAft>
          <a:spcPct val="0"/>
        </a:spcAft>
        <a:buFont typeface="Arial" pitchFamily="34" charset="0"/>
        <a:buChar char="–"/>
        <a:defRPr sz="1600" kern="1200">
          <a:solidFill>
            <a:schemeClr val="tx1"/>
          </a:solidFill>
          <a:latin typeface="+mj-lt"/>
          <a:ea typeface="Arial" charset="0"/>
          <a:cs typeface="Arial" pitchFamily="34" charset="0"/>
        </a:defRPr>
      </a:lvl4pPr>
      <a:lvl5pPr marL="2057400" indent="-228600" algn="l" rtl="0" eaLnBrk="1" fontAlgn="base" hangingPunct="1">
        <a:spcBef>
          <a:spcPct val="20000"/>
        </a:spcBef>
        <a:spcAft>
          <a:spcPct val="0"/>
        </a:spcAft>
        <a:buFont typeface="Arial" pitchFamily="34" charset="0"/>
        <a:buChar char="»"/>
        <a:defRPr sz="1400" kern="1200">
          <a:solidFill>
            <a:schemeClr val="tx1"/>
          </a:solidFill>
          <a:latin typeface="+mj-lt"/>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mailto:solutions@tmsconsulting.com.au"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hyperlink" Target="http://www.iadapte.com/"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0"/>
            <a:ext cx="9144000" cy="5143500"/>
          </a:xfrm>
          <a:prstGeom prst="rect">
            <a:avLst/>
          </a:prstGeom>
        </p:spPr>
      </p:pic>
      <p:sp>
        <p:nvSpPr>
          <p:cNvPr id="2" name="Rectangle 1"/>
          <p:cNvSpPr/>
          <p:nvPr/>
        </p:nvSpPr>
        <p:spPr>
          <a:xfrm>
            <a:off x="395536" y="1047750"/>
            <a:ext cx="7416824" cy="1908215"/>
          </a:xfrm>
          <a:prstGeom prst="rect">
            <a:avLst/>
          </a:prstGeom>
        </p:spPr>
        <p:txBody>
          <a:bodyPr wrap="square">
            <a:spAutoFit/>
          </a:bodyPr>
          <a:lstStyle/>
          <a:p>
            <a:pPr>
              <a:spcAft>
                <a:spcPts val="1200"/>
              </a:spcAft>
            </a:pPr>
            <a:r>
              <a:rPr lang="en-US" sz="4000" b="1" dirty="0" smtClean="0">
                <a:solidFill>
                  <a:srgbClr val="C00000"/>
                </a:solidFill>
                <a:latin typeface="+mj-lt"/>
              </a:rPr>
              <a:t>Change Management</a:t>
            </a:r>
            <a:r>
              <a:rPr lang="en-US" sz="4000" b="1" dirty="0" smtClean="0">
                <a:solidFill>
                  <a:srgbClr val="C00000"/>
                </a:solidFill>
              </a:rPr>
              <a:t> </a:t>
            </a:r>
            <a:br>
              <a:rPr lang="en-US" sz="4000" b="1" dirty="0" smtClean="0">
                <a:solidFill>
                  <a:srgbClr val="C00000"/>
                </a:solidFill>
              </a:rPr>
            </a:br>
            <a:r>
              <a:rPr lang="en-US" sz="4000" b="1" dirty="0" smtClean="0">
                <a:solidFill>
                  <a:srgbClr val="C00000"/>
                </a:solidFill>
              </a:rPr>
              <a:t>Communication Plan</a:t>
            </a:r>
          </a:p>
          <a:p>
            <a:pPr>
              <a:spcAft>
                <a:spcPts val="1200"/>
              </a:spcAft>
            </a:pPr>
            <a:r>
              <a:rPr lang="en-US" sz="2800" dirty="0" err="1" smtClean="0">
                <a:solidFill>
                  <a:srgbClr val="C00000"/>
                </a:solidFill>
              </a:rPr>
              <a:t>Customisable</a:t>
            </a:r>
            <a:r>
              <a:rPr lang="en-US" sz="2800" dirty="0" smtClean="0">
                <a:solidFill>
                  <a:srgbClr val="C00000"/>
                </a:solidFill>
              </a:rPr>
              <a:t> Template</a:t>
            </a:r>
            <a:endParaRPr lang="en-US" sz="2800" dirty="0" smtClean="0">
              <a:solidFill>
                <a:srgbClr val="C00000"/>
              </a:solidFill>
              <a:latin typeface="+mj-lt"/>
            </a:endParaRPr>
          </a:p>
        </p:txBody>
      </p:sp>
      <p:sp>
        <p:nvSpPr>
          <p:cNvPr id="3" name="TextBox 12"/>
          <p:cNvSpPr txBox="1">
            <a:spLocks noChangeArrowheads="1"/>
          </p:cNvSpPr>
          <p:nvPr/>
        </p:nvSpPr>
        <p:spPr bwMode="auto">
          <a:xfrm>
            <a:off x="433636" y="4629150"/>
            <a:ext cx="1643063" cy="215444"/>
          </a:xfrm>
          <a:prstGeom prst="rect">
            <a:avLst/>
          </a:prstGeom>
          <a:noFill/>
          <a:ln>
            <a:noFill/>
          </a:ln>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AU" sz="800" dirty="0" smtClean="0">
                <a:solidFill>
                  <a:schemeClr val="bg1"/>
                </a:solidFill>
                <a:latin typeface="Century Gothic" panose="020B0502020202020204" pitchFamily="34" charset="0"/>
              </a:rPr>
              <a:t>© TMS Consulting</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3897" y="2419350"/>
            <a:ext cx="2748463" cy="257175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0352" y="411510"/>
            <a:ext cx="1080120" cy="1016459"/>
          </a:xfrm>
          <a:prstGeom prst="rect">
            <a:avLst/>
          </a:prstGeom>
        </p:spPr>
      </p:pic>
    </p:spTree>
    <p:extLst>
      <p:ext uri="{BB962C8B-B14F-4D97-AF65-F5344CB8AC3E}">
        <p14:creationId xmlns:p14="http://schemas.microsoft.com/office/powerpoint/2010/main" val="2820534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4320" y="365760"/>
            <a:ext cx="8001000" cy="428625"/>
          </a:xfrm>
        </p:spPr>
        <p:txBody>
          <a:bodyPr/>
          <a:lstStyle/>
          <a:p>
            <a:r>
              <a:rPr lang="en-US" dirty="0"/>
              <a:t>Schedule cont’d …</a:t>
            </a:r>
            <a:endParaRPr lang="en-AU" dirty="0"/>
          </a:p>
        </p:txBody>
      </p:sp>
      <p:graphicFrame>
        <p:nvGraphicFramePr>
          <p:cNvPr id="4" name="Table 3"/>
          <p:cNvGraphicFramePr>
            <a:graphicFrameLocks noGrp="1"/>
          </p:cNvGraphicFramePr>
          <p:nvPr>
            <p:extLst>
              <p:ext uri="{D42A27DB-BD31-4B8C-83A1-F6EECF244321}">
                <p14:modId xmlns:p14="http://schemas.microsoft.com/office/powerpoint/2010/main" val="2478306468"/>
              </p:ext>
            </p:extLst>
          </p:nvPr>
        </p:nvGraphicFramePr>
        <p:xfrm>
          <a:off x="457200" y="895350"/>
          <a:ext cx="8305802" cy="4023720"/>
        </p:xfrm>
        <a:graphic>
          <a:graphicData uri="http://schemas.openxmlformats.org/drawingml/2006/table">
            <a:tbl>
              <a:tblPr firstRow="1" bandRow="1">
                <a:tableStyleId>{5C22544A-7EE6-4342-B048-85BDC9FD1C3A}</a:tableStyleId>
              </a:tblPr>
              <a:tblGrid>
                <a:gridCol w="1186543"/>
                <a:gridCol w="718457"/>
                <a:gridCol w="914400"/>
                <a:gridCol w="1524000"/>
                <a:gridCol w="914400"/>
                <a:gridCol w="1447801"/>
                <a:gridCol w="1600201"/>
              </a:tblGrid>
              <a:tr h="365760">
                <a:tc>
                  <a:txBody>
                    <a:bodyPr/>
                    <a:lstStyle/>
                    <a:p>
                      <a:r>
                        <a:rPr lang="en-US" sz="800" dirty="0" smtClean="0"/>
                        <a:t>Activity</a:t>
                      </a:r>
                      <a:endParaRPr lang="en-AU" sz="800" dirty="0"/>
                    </a:p>
                  </a:txBody>
                  <a:tcPr>
                    <a:solidFill>
                      <a:schemeClr val="accent2"/>
                    </a:solidFill>
                  </a:tcPr>
                </a:tc>
                <a:tc>
                  <a:txBody>
                    <a:bodyPr/>
                    <a:lstStyle/>
                    <a:p>
                      <a:r>
                        <a:rPr lang="en-US" sz="800" dirty="0" smtClean="0"/>
                        <a:t>Stakeholder</a:t>
                      </a:r>
                      <a:br>
                        <a:rPr lang="en-US" sz="800" dirty="0" smtClean="0"/>
                      </a:br>
                      <a:r>
                        <a:rPr lang="en-US" sz="800" dirty="0" smtClean="0"/>
                        <a:t>Group</a:t>
                      </a:r>
                      <a:endParaRPr lang="en-AU" sz="800" dirty="0"/>
                    </a:p>
                  </a:txBody>
                  <a:tcPr>
                    <a:solidFill>
                      <a:schemeClr val="accent2"/>
                    </a:solidFill>
                  </a:tcPr>
                </a:tc>
                <a:tc>
                  <a:txBody>
                    <a:bodyPr/>
                    <a:lstStyle/>
                    <a:p>
                      <a:r>
                        <a:rPr lang="en-US" sz="800" dirty="0" smtClean="0"/>
                        <a:t>Interest</a:t>
                      </a:r>
                      <a:endParaRPr lang="en-AU" sz="800" dirty="0"/>
                    </a:p>
                  </a:txBody>
                  <a:tcPr>
                    <a:solidFill>
                      <a:schemeClr val="accent2"/>
                    </a:solidFill>
                  </a:tcPr>
                </a:tc>
                <a:tc>
                  <a:txBody>
                    <a:bodyPr/>
                    <a:lstStyle/>
                    <a:p>
                      <a:r>
                        <a:rPr lang="en-US" sz="800" dirty="0" smtClean="0"/>
                        <a:t>Messages</a:t>
                      </a:r>
                      <a:endParaRPr lang="en-AU" sz="800" dirty="0"/>
                    </a:p>
                  </a:txBody>
                  <a:tcPr>
                    <a:solidFill>
                      <a:schemeClr val="accent2"/>
                    </a:solidFill>
                  </a:tcPr>
                </a:tc>
                <a:tc>
                  <a:txBody>
                    <a:bodyPr/>
                    <a:lstStyle/>
                    <a:p>
                      <a:r>
                        <a:rPr lang="en-US" sz="800" dirty="0" smtClean="0"/>
                        <a:t>Channels and Activities</a:t>
                      </a:r>
                      <a:endParaRPr lang="en-AU" sz="800" dirty="0"/>
                    </a:p>
                  </a:txBody>
                  <a:tcPr>
                    <a:solidFill>
                      <a:schemeClr val="accent2"/>
                    </a:solidFill>
                  </a:tcPr>
                </a:tc>
                <a:tc>
                  <a:txBody>
                    <a:bodyPr/>
                    <a:lstStyle/>
                    <a:p>
                      <a:r>
                        <a:rPr lang="en-US" sz="800" dirty="0" smtClean="0"/>
                        <a:t>Stakeholder</a:t>
                      </a:r>
                      <a:r>
                        <a:rPr lang="en-US" sz="800" baseline="0" dirty="0" smtClean="0"/>
                        <a:t> </a:t>
                      </a:r>
                      <a:r>
                        <a:rPr lang="en-US" sz="800" dirty="0" smtClean="0"/>
                        <a:t>Owner</a:t>
                      </a:r>
                      <a:endParaRPr lang="en-AU" sz="800" dirty="0"/>
                    </a:p>
                  </a:txBody>
                  <a:tcPr>
                    <a:solidFill>
                      <a:schemeClr val="accent2"/>
                    </a:solidFill>
                  </a:tcPr>
                </a:tc>
                <a:tc>
                  <a:txBody>
                    <a:bodyPr/>
                    <a:lstStyle/>
                    <a:p>
                      <a:r>
                        <a:rPr lang="en-US" sz="800" dirty="0" smtClean="0"/>
                        <a:t>Timing</a:t>
                      </a:r>
                      <a:endParaRPr lang="en-AU" sz="800" dirty="0"/>
                    </a:p>
                  </a:txBody>
                  <a:tcPr>
                    <a:solidFill>
                      <a:schemeClr val="accent2"/>
                    </a:solidFill>
                  </a:tcPr>
                </a:tc>
              </a:tr>
              <a:tr h="237036">
                <a:tc grid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50" b="1" i="0" dirty="0" smtClean="0">
                          <a:solidFill>
                            <a:schemeClr val="bg1"/>
                          </a:solidFill>
                        </a:rPr>
                        <a:t>Stage 4: Position</a:t>
                      </a:r>
                      <a:endParaRPr lang="en-AU" sz="950" b="1" i="0" dirty="0" smtClean="0">
                        <a:solidFill>
                          <a:schemeClr val="bg1"/>
                        </a:solidFill>
                      </a:endParaRPr>
                    </a:p>
                  </a:txBody>
                  <a:tcPr>
                    <a:solidFill>
                      <a:schemeClr val="tx1">
                        <a:lumMod val="65000"/>
                        <a:lumOff val="35000"/>
                      </a:schemeClr>
                    </a:solidFill>
                  </a:tcPr>
                </a:tc>
                <a:tc hMerge="1">
                  <a:txBody>
                    <a:bodyPr/>
                    <a:lstStyle/>
                    <a:p>
                      <a:endParaRPr lang="en-AU" sz="950" i="1" dirty="0"/>
                    </a:p>
                  </a:txBody>
                  <a:tcPr/>
                </a:tc>
                <a:tc hMerge="1">
                  <a:txBody>
                    <a:bodyPr/>
                    <a:lstStyle/>
                    <a:p>
                      <a:endParaRPr lang="en-AU" sz="950" i="1" dirty="0"/>
                    </a:p>
                  </a:txBody>
                  <a:tcPr/>
                </a:tc>
                <a:tc hMerge="1">
                  <a:txBody>
                    <a:bodyPr/>
                    <a:lstStyle/>
                    <a:p>
                      <a:endParaRPr lang="en-AU" sz="950" i="1" dirty="0"/>
                    </a:p>
                  </a:txBody>
                  <a:tcPr/>
                </a:tc>
                <a:tc hMerge="1">
                  <a:txBody>
                    <a:bodyPr/>
                    <a:lstStyle/>
                    <a:p>
                      <a:endParaRPr lang="en-AU" sz="950" i="1" dirty="0"/>
                    </a:p>
                  </a:txBody>
                  <a:tcPr/>
                </a:tc>
                <a:tc hMerge="1">
                  <a:txBody>
                    <a:bodyPr/>
                    <a:lstStyle/>
                    <a:p>
                      <a:endParaRPr lang="en-AU" sz="950" i="1" dirty="0"/>
                    </a:p>
                  </a:txBody>
                  <a:tcPr/>
                </a:tc>
                <a:tc hMerge="1">
                  <a:txBody>
                    <a:bodyPr/>
                    <a:lstStyle/>
                    <a:p>
                      <a:endParaRPr lang="en-AU" sz="950" i="1" dirty="0"/>
                    </a:p>
                  </a:txBody>
                  <a:tcPr/>
                </a:tc>
              </a:tr>
              <a:tr h="737256">
                <a:tc>
                  <a:txBody>
                    <a:bodyPr/>
                    <a:lstStyle/>
                    <a:p>
                      <a:r>
                        <a:rPr lang="en-AU" sz="950" i="1" dirty="0" smtClean="0"/>
                        <a:t>1. Activity</a:t>
                      </a:r>
                      <a:r>
                        <a:rPr lang="en-AU" sz="950" i="1" baseline="0" dirty="0" smtClean="0"/>
                        <a:t>…</a:t>
                      </a:r>
                      <a:endParaRPr lang="en-AU" sz="950" i="1" dirty="0"/>
                    </a:p>
                  </a:txBody>
                  <a:tcPr/>
                </a:tc>
                <a:tc>
                  <a:txBody>
                    <a:bodyPr/>
                    <a:lstStyle/>
                    <a:p>
                      <a:r>
                        <a:rPr lang="en-AU" sz="950" i="1" dirty="0" smtClean="0"/>
                        <a:t>All</a:t>
                      </a:r>
                      <a:endParaRPr lang="en-AU" sz="950" i="1" dirty="0"/>
                    </a:p>
                  </a:txBody>
                  <a:tcPr/>
                </a:tc>
                <a:tc>
                  <a:txBody>
                    <a:bodyPr/>
                    <a:lstStyle/>
                    <a:p>
                      <a:r>
                        <a:rPr lang="en-US" sz="950" i="1" dirty="0" smtClean="0"/>
                        <a:t>???</a:t>
                      </a:r>
                      <a:endParaRPr lang="en-AU" sz="950" i="1" dirty="0"/>
                    </a:p>
                  </a:txBody>
                  <a:tcPr/>
                </a:tc>
                <a:tc>
                  <a:txBody>
                    <a:bodyPr/>
                    <a:lstStyle/>
                    <a:p>
                      <a:r>
                        <a:rPr lang="en-US" sz="950" i="1" dirty="0" smtClean="0"/>
                        <a:t>What are the</a:t>
                      </a:r>
                      <a:r>
                        <a:rPr lang="en-US" sz="950" i="1" baseline="0" dirty="0" smtClean="0"/>
                        <a:t> key messages to be communicated</a:t>
                      </a:r>
                      <a:endParaRPr lang="en-AU" sz="950" i="1" dirty="0"/>
                    </a:p>
                  </a:txBody>
                  <a:tcPr/>
                </a:tc>
                <a:tc>
                  <a:txBody>
                    <a:bodyPr/>
                    <a:lstStyle/>
                    <a:p>
                      <a:r>
                        <a:rPr lang="en-US" sz="950" i="1" dirty="0" smtClean="0"/>
                        <a:t>How is it</a:t>
                      </a:r>
                      <a:r>
                        <a:rPr lang="en-US" sz="950" i="1" baseline="0" dirty="0" smtClean="0"/>
                        <a:t> going to be communicated</a:t>
                      </a:r>
                      <a:endParaRPr lang="en-AU" sz="950" i="1" dirty="0"/>
                    </a:p>
                  </a:txBody>
                  <a:tcPr/>
                </a:tc>
                <a:tc>
                  <a:txBody>
                    <a:bodyPr/>
                    <a:lstStyle/>
                    <a:p>
                      <a:r>
                        <a:rPr lang="en-US" sz="950" i="1" dirty="0" smtClean="0"/>
                        <a:t>Who is responsible for making it happen</a:t>
                      </a:r>
                      <a:endParaRPr lang="en-AU" sz="950" i="1" dirty="0"/>
                    </a:p>
                  </a:txBody>
                  <a:tcPr/>
                </a:tc>
                <a:tc>
                  <a:txBody>
                    <a:bodyPr/>
                    <a:lstStyle/>
                    <a:p>
                      <a:r>
                        <a:rPr lang="en-AU" sz="950" i="1" dirty="0" smtClean="0"/>
                        <a:t>Due Date - when will the</a:t>
                      </a:r>
                      <a:r>
                        <a:rPr lang="en-AU" sz="950" i="1" baseline="0" dirty="0" smtClean="0"/>
                        <a:t> communication happen</a:t>
                      </a:r>
                      <a:endParaRPr lang="en-AU" sz="950" i="1" dirty="0"/>
                    </a:p>
                  </a:txBody>
                  <a:tcPr/>
                </a:tc>
              </a:tr>
              <a:tr h="427395">
                <a:tc>
                  <a:txBody>
                    <a:bodyPr/>
                    <a:lstStyle/>
                    <a:p>
                      <a:endParaRPr lang="en-AU" sz="1000" dirty="0"/>
                    </a:p>
                  </a:txBody>
                  <a:tcPr/>
                </a:tc>
                <a:tc>
                  <a:txBody>
                    <a:bodyPr/>
                    <a:lstStyle/>
                    <a:p>
                      <a:endParaRPr lang="en-AU" sz="1000" dirty="0"/>
                    </a:p>
                  </a:txBody>
                  <a:tcPr/>
                </a:tc>
                <a:tc>
                  <a:txBody>
                    <a:bodyPr/>
                    <a:lstStyle/>
                    <a:p>
                      <a:endParaRPr lang="en-AU" sz="1000" dirty="0"/>
                    </a:p>
                  </a:txBody>
                  <a:tcPr/>
                </a:tc>
                <a:tc>
                  <a:txBody>
                    <a:bodyPr/>
                    <a:lstStyle/>
                    <a:p>
                      <a:endParaRPr lang="en-AU" sz="1000"/>
                    </a:p>
                  </a:txBody>
                  <a:tcPr/>
                </a:tc>
                <a:tc>
                  <a:txBody>
                    <a:bodyPr/>
                    <a:lstStyle/>
                    <a:p>
                      <a:endParaRPr lang="en-AU" sz="1000" dirty="0"/>
                    </a:p>
                  </a:txBody>
                  <a:tcPr/>
                </a:tc>
                <a:tc>
                  <a:txBody>
                    <a:bodyPr/>
                    <a:lstStyle/>
                    <a:p>
                      <a:endParaRPr lang="en-AU" sz="1000"/>
                    </a:p>
                  </a:txBody>
                  <a:tcPr/>
                </a:tc>
                <a:tc>
                  <a:txBody>
                    <a:bodyPr/>
                    <a:lstStyle/>
                    <a:p>
                      <a:endParaRPr lang="en-AU" sz="1000" dirty="0"/>
                    </a:p>
                  </a:txBody>
                  <a:tcPr/>
                </a:tc>
              </a:tr>
              <a:tr h="182880">
                <a:tc grid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40" b="1" i="0" dirty="0" smtClean="0">
                          <a:solidFill>
                            <a:schemeClr val="bg1"/>
                          </a:solidFill>
                        </a:rPr>
                        <a:t>Stage 5: Transform</a:t>
                      </a:r>
                      <a:endParaRPr lang="en-AU" sz="940" b="1" i="0" dirty="0" smtClean="0">
                        <a:solidFill>
                          <a:schemeClr val="bg1"/>
                        </a:solidFill>
                      </a:endParaRPr>
                    </a:p>
                  </a:txBody>
                  <a:tcPr>
                    <a:solidFill>
                      <a:schemeClr val="tx1">
                        <a:lumMod val="65000"/>
                        <a:lumOff val="35000"/>
                      </a:schemeClr>
                    </a:solidFill>
                  </a:tcPr>
                </a:tc>
                <a:tc hMerge="1">
                  <a:txBody>
                    <a:bodyPr/>
                    <a:lstStyle/>
                    <a:p>
                      <a:endParaRPr lang="en-AU" sz="1000" dirty="0"/>
                    </a:p>
                  </a:txBody>
                  <a:tcPr/>
                </a:tc>
                <a:tc hMerge="1">
                  <a:txBody>
                    <a:bodyPr/>
                    <a:lstStyle/>
                    <a:p>
                      <a:endParaRPr lang="en-AU" sz="1000" dirty="0"/>
                    </a:p>
                  </a:txBody>
                  <a:tcPr/>
                </a:tc>
                <a:tc hMerge="1">
                  <a:txBody>
                    <a:bodyPr/>
                    <a:lstStyle/>
                    <a:p>
                      <a:endParaRPr lang="en-AU" sz="1000" dirty="0"/>
                    </a:p>
                  </a:txBody>
                  <a:tcPr/>
                </a:tc>
                <a:tc hMerge="1">
                  <a:txBody>
                    <a:bodyPr/>
                    <a:lstStyle/>
                    <a:p>
                      <a:endParaRPr lang="en-AU" sz="1000" dirty="0"/>
                    </a:p>
                  </a:txBody>
                  <a:tcPr/>
                </a:tc>
                <a:tc hMerge="1">
                  <a:txBody>
                    <a:bodyPr/>
                    <a:lstStyle/>
                    <a:p>
                      <a:endParaRPr lang="en-AU" sz="1000" dirty="0"/>
                    </a:p>
                  </a:txBody>
                  <a:tcPr/>
                </a:tc>
                <a:tc hMerge="1">
                  <a:txBody>
                    <a:bodyPr/>
                    <a:lstStyle/>
                    <a:p>
                      <a:endParaRPr lang="en-AU" sz="1000" dirty="0"/>
                    </a:p>
                  </a:txBody>
                  <a:tcPr/>
                </a:tc>
              </a:tr>
              <a:tr h="427395">
                <a:tc>
                  <a:txBody>
                    <a:bodyPr/>
                    <a:lstStyle/>
                    <a:p>
                      <a:endParaRPr lang="en-AU" sz="1000" dirty="0"/>
                    </a:p>
                  </a:txBody>
                  <a:tcPr/>
                </a:tc>
                <a:tc>
                  <a:txBody>
                    <a:bodyPr/>
                    <a:lstStyle/>
                    <a:p>
                      <a:endParaRPr lang="en-AU" sz="1000"/>
                    </a:p>
                  </a:txBody>
                  <a:tcPr/>
                </a:tc>
                <a:tc>
                  <a:txBody>
                    <a:bodyPr/>
                    <a:lstStyle/>
                    <a:p>
                      <a:endParaRPr lang="en-AU" sz="1000"/>
                    </a:p>
                  </a:txBody>
                  <a:tcPr/>
                </a:tc>
                <a:tc>
                  <a:txBody>
                    <a:bodyPr/>
                    <a:lstStyle/>
                    <a:p>
                      <a:endParaRPr lang="en-AU" sz="1000" dirty="0"/>
                    </a:p>
                  </a:txBody>
                  <a:tcPr/>
                </a:tc>
                <a:tc>
                  <a:txBody>
                    <a:bodyPr/>
                    <a:lstStyle/>
                    <a:p>
                      <a:endParaRPr lang="en-AU" sz="1000"/>
                    </a:p>
                  </a:txBody>
                  <a:tcPr/>
                </a:tc>
                <a:tc>
                  <a:txBody>
                    <a:bodyPr/>
                    <a:lstStyle/>
                    <a:p>
                      <a:endParaRPr lang="en-AU" sz="1000"/>
                    </a:p>
                  </a:txBody>
                  <a:tcPr/>
                </a:tc>
                <a:tc>
                  <a:txBody>
                    <a:bodyPr/>
                    <a:lstStyle/>
                    <a:p>
                      <a:endParaRPr lang="en-AU" sz="1000"/>
                    </a:p>
                  </a:txBody>
                  <a:tcPr/>
                </a:tc>
              </a:tr>
              <a:tr h="450114">
                <a:tc>
                  <a:txBody>
                    <a:bodyPr/>
                    <a:lstStyle/>
                    <a:p>
                      <a:endParaRPr lang="en-AU" sz="1000" dirty="0"/>
                    </a:p>
                  </a:txBody>
                  <a:tcPr/>
                </a:tc>
                <a:tc>
                  <a:txBody>
                    <a:bodyPr/>
                    <a:lstStyle/>
                    <a:p>
                      <a:endParaRPr lang="en-AU" sz="1000" dirty="0"/>
                    </a:p>
                  </a:txBody>
                  <a:tcPr/>
                </a:tc>
                <a:tc>
                  <a:txBody>
                    <a:bodyPr/>
                    <a:lstStyle/>
                    <a:p>
                      <a:endParaRPr lang="en-AU" sz="1000"/>
                    </a:p>
                  </a:txBody>
                  <a:tcPr/>
                </a:tc>
                <a:tc>
                  <a:txBody>
                    <a:bodyPr/>
                    <a:lstStyle/>
                    <a:p>
                      <a:endParaRPr lang="en-AU" sz="1000" dirty="0"/>
                    </a:p>
                  </a:txBody>
                  <a:tcPr/>
                </a:tc>
                <a:tc>
                  <a:txBody>
                    <a:bodyPr/>
                    <a:lstStyle/>
                    <a:p>
                      <a:endParaRPr lang="en-AU" sz="1000" dirty="0"/>
                    </a:p>
                  </a:txBody>
                  <a:tcPr/>
                </a:tc>
                <a:tc>
                  <a:txBody>
                    <a:bodyPr/>
                    <a:lstStyle/>
                    <a:p>
                      <a:endParaRPr lang="en-AU" sz="1000" dirty="0"/>
                    </a:p>
                  </a:txBody>
                  <a:tcPr/>
                </a:tc>
                <a:tc>
                  <a:txBody>
                    <a:bodyPr/>
                    <a:lstStyle/>
                    <a:p>
                      <a:endParaRPr lang="en-AU" sz="1000" dirty="0"/>
                    </a:p>
                  </a:txBody>
                  <a:tcPr/>
                </a:tc>
              </a:tr>
              <a:tr h="237744">
                <a:tc grid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i="0" dirty="0" smtClean="0">
                          <a:solidFill>
                            <a:schemeClr val="bg1"/>
                          </a:solidFill>
                        </a:rPr>
                        <a:t>Stage 6:</a:t>
                      </a:r>
                      <a:r>
                        <a:rPr lang="en-US" sz="1000" b="1" i="0" baseline="0" dirty="0" smtClean="0">
                          <a:solidFill>
                            <a:schemeClr val="bg1"/>
                          </a:solidFill>
                        </a:rPr>
                        <a:t> Evaluate</a:t>
                      </a:r>
                      <a:endParaRPr lang="en-AU" sz="1000" b="1" i="0" dirty="0" smtClean="0">
                        <a:solidFill>
                          <a:schemeClr val="bg1"/>
                        </a:solidFill>
                      </a:endParaRPr>
                    </a:p>
                  </a:txBody>
                  <a:tcPr>
                    <a:solidFill>
                      <a:schemeClr val="tx1">
                        <a:lumMod val="65000"/>
                        <a:lumOff val="35000"/>
                      </a:schemeClr>
                    </a:solidFill>
                  </a:tcPr>
                </a:tc>
                <a:tc hMerge="1">
                  <a:txBody>
                    <a:bodyPr/>
                    <a:lstStyle/>
                    <a:p>
                      <a:endParaRPr lang="en-AU" sz="1000" dirty="0"/>
                    </a:p>
                  </a:txBody>
                  <a:tcPr/>
                </a:tc>
                <a:tc hMerge="1">
                  <a:txBody>
                    <a:bodyPr/>
                    <a:lstStyle/>
                    <a:p>
                      <a:endParaRPr lang="en-AU" sz="1000"/>
                    </a:p>
                  </a:txBody>
                  <a:tcPr/>
                </a:tc>
                <a:tc hMerge="1">
                  <a:txBody>
                    <a:bodyPr/>
                    <a:lstStyle/>
                    <a:p>
                      <a:endParaRPr lang="en-AU" sz="1000" dirty="0"/>
                    </a:p>
                  </a:txBody>
                  <a:tcPr/>
                </a:tc>
                <a:tc hMerge="1">
                  <a:txBody>
                    <a:bodyPr/>
                    <a:lstStyle/>
                    <a:p>
                      <a:endParaRPr lang="en-AU" sz="1000" dirty="0"/>
                    </a:p>
                  </a:txBody>
                  <a:tcPr/>
                </a:tc>
                <a:tc hMerge="1">
                  <a:txBody>
                    <a:bodyPr/>
                    <a:lstStyle/>
                    <a:p>
                      <a:endParaRPr lang="en-AU" sz="1000" dirty="0"/>
                    </a:p>
                  </a:txBody>
                  <a:tcPr/>
                </a:tc>
                <a:tc hMerge="1">
                  <a:txBody>
                    <a:bodyPr/>
                    <a:lstStyle/>
                    <a:p>
                      <a:endParaRPr lang="en-AU" sz="1000" dirty="0"/>
                    </a:p>
                  </a:txBody>
                  <a:tcPr/>
                </a:tc>
              </a:tr>
              <a:tr h="450114">
                <a:tc>
                  <a:txBody>
                    <a:bodyPr/>
                    <a:lstStyle/>
                    <a:p>
                      <a:endParaRPr lang="en-AU" sz="1000" dirty="0"/>
                    </a:p>
                  </a:txBody>
                  <a:tcPr/>
                </a:tc>
                <a:tc>
                  <a:txBody>
                    <a:bodyPr/>
                    <a:lstStyle/>
                    <a:p>
                      <a:endParaRPr lang="en-AU" sz="1000" dirty="0"/>
                    </a:p>
                  </a:txBody>
                  <a:tcPr/>
                </a:tc>
                <a:tc>
                  <a:txBody>
                    <a:bodyPr/>
                    <a:lstStyle/>
                    <a:p>
                      <a:endParaRPr lang="en-AU" sz="1000"/>
                    </a:p>
                  </a:txBody>
                  <a:tcPr/>
                </a:tc>
                <a:tc>
                  <a:txBody>
                    <a:bodyPr/>
                    <a:lstStyle/>
                    <a:p>
                      <a:endParaRPr lang="en-AU" sz="1000" dirty="0"/>
                    </a:p>
                  </a:txBody>
                  <a:tcPr/>
                </a:tc>
                <a:tc>
                  <a:txBody>
                    <a:bodyPr/>
                    <a:lstStyle/>
                    <a:p>
                      <a:endParaRPr lang="en-AU" sz="1000" dirty="0"/>
                    </a:p>
                  </a:txBody>
                  <a:tcPr/>
                </a:tc>
                <a:tc>
                  <a:txBody>
                    <a:bodyPr/>
                    <a:lstStyle/>
                    <a:p>
                      <a:endParaRPr lang="en-AU" sz="1000" dirty="0"/>
                    </a:p>
                  </a:txBody>
                  <a:tcPr/>
                </a:tc>
                <a:tc>
                  <a:txBody>
                    <a:bodyPr/>
                    <a:lstStyle/>
                    <a:p>
                      <a:endParaRPr lang="en-AU" sz="1000" dirty="0"/>
                    </a:p>
                  </a:txBody>
                  <a:tcPr/>
                </a:tc>
              </a:tr>
              <a:tr h="450114">
                <a:tc>
                  <a:txBody>
                    <a:bodyPr/>
                    <a:lstStyle/>
                    <a:p>
                      <a:endParaRPr lang="en-AU" sz="1000" dirty="0"/>
                    </a:p>
                  </a:txBody>
                  <a:tcPr/>
                </a:tc>
                <a:tc>
                  <a:txBody>
                    <a:bodyPr/>
                    <a:lstStyle/>
                    <a:p>
                      <a:endParaRPr lang="en-AU" sz="1000" dirty="0"/>
                    </a:p>
                  </a:txBody>
                  <a:tcPr/>
                </a:tc>
                <a:tc>
                  <a:txBody>
                    <a:bodyPr/>
                    <a:lstStyle/>
                    <a:p>
                      <a:endParaRPr lang="en-AU" sz="1000"/>
                    </a:p>
                  </a:txBody>
                  <a:tcPr/>
                </a:tc>
                <a:tc>
                  <a:txBody>
                    <a:bodyPr/>
                    <a:lstStyle/>
                    <a:p>
                      <a:endParaRPr lang="en-AU" sz="1000" dirty="0"/>
                    </a:p>
                  </a:txBody>
                  <a:tcPr/>
                </a:tc>
                <a:tc>
                  <a:txBody>
                    <a:bodyPr/>
                    <a:lstStyle/>
                    <a:p>
                      <a:endParaRPr lang="en-AU" sz="1000" dirty="0"/>
                    </a:p>
                  </a:txBody>
                  <a:tcPr/>
                </a:tc>
                <a:tc>
                  <a:txBody>
                    <a:bodyPr/>
                    <a:lstStyle/>
                    <a:p>
                      <a:endParaRPr lang="en-AU" sz="1000" dirty="0"/>
                    </a:p>
                  </a:txBody>
                  <a:tcPr/>
                </a:tc>
                <a:tc>
                  <a:txBody>
                    <a:bodyPr/>
                    <a:lstStyle/>
                    <a:p>
                      <a:endParaRPr lang="en-AU" sz="1000" dirty="0"/>
                    </a:p>
                  </a:txBody>
                  <a:tcPr/>
                </a:tc>
              </a:tr>
            </a:tbl>
          </a:graphicData>
        </a:graphic>
      </p:graphicFrame>
    </p:spTree>
    <p:extLst>
      <p:ext uri="{BB962C8B-B14F-4D97-AF65-F5344CB8AC3E}">
        <p14:creationId xmlns:p14="http://schemas.microsoft.com/office/powerpoint/2010/main" val="12361693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5840"/>
            <a:ext cx="8001000" cy="428625"/>
          </a:xfrm>
        </p:spPr>
        <p:txBody>
          <a:bodyPr/>
          <a:lstStyle/>
          <a:p>
            <a:pPr algn="ctr"/>
            <a:r>
              <a:rPr lang="en-US" dirty="0" smtClean="0"/>
              <a:t>Good luck!</a:t>
            </a:r>
            <a:endParaRPr lang="en-AU" dirty="0"/>
          </a:p>
        </p:txBody>
      </p:sp>
      <p:sp>
        <p:nvSpPr>
          <p:cNvPr id="4" name="Content Placeholder 3"/>
          <p:cNvSpPr>
            <a:spLocks noGrp="1"/>
          </p:cNvSpPr>
          <p:nvPr>
            <p:ph idx="1"/>
          </p:nvPr>
        </p:nvSpPr>
        <p:spPr>
          <a:xfrm>
            <a:off x="677281" y="1885950"/>
            <a:ext cx="7560839" cy="2946795"/>
          </a:xfrm>
        </p:spPr>
        <p:txBody>
          <a:bodyPr/>
          <a:lstStyle/>
          <a:p>
            <a:pPr marL="0" indent="0" algn="ctr">
              <a:buNone/>
            </a:pPr>
            <a:r>
              <a:rPr lang="en-US" sz="1800" b="1" dirty="0" smtClean="0"/>
              <a:t>All the best with your upcoming change initiative. </a:t>
            </a:r>
          </a:p>
          <a:p>
            <a:pPr marL="0" indent="0" algn="ctr">
              <a:buNone/>
            </a:pPr>
            <a:r>
              <a:rPr lang="en-US" sz="1800" dirty="0" smtClean="0"/>
              <a:t>If you have any questions or would like to setup an initial consultation with one of our change specialists, please email us at </a:t>
            </a:r>
            <a:r>
              <a:rPr lang="en-US" sz="1800" dirty="0" smtClean="0">
                <a:hlinkClick r:id="rId2"/>
              </a:rPr>
              <a:t>solutions@tmsconsulting.com.au</a:t>
            </a:r>
            <a:r>
              <a:rPr lang="en-US" sz="1800" dirty="0" smtClean="0"/>
              <a:t> or give our head office a call on 07 3003 1473.</a:t>
            </a:r>
            <a:endParaRPr lang="en-US" sz="1800" dirty="0"/>
          </a:p>
        </p:txBody>
      </p:sp>
    </p:spTree>
    <p:extLst>
      <p:ext uri="{BB962C8B-B14F-4D97-AF65-F5344CB8AC3E}">
        <p14:creationId xmlns:p14="http://schemas.microsoft.com/office/powerpoint/2010/main" val="16499068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7634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548640"/>
            <a:ext cx="8001000" cy="428625"/>
          </a:xfrm>
        </p:spPr>
        <p:txBody>
          <a:bodyPr/>
          <a:lstStyle/>
          <a:p>
            <a:r>
              <a:rPr lang="en-US" dirty="0" smtClean="0"/>
              <a:t>Why use this template?</a:t>
            </a:r>
            <a:endParaRPr lang="en-AU" dirty="0"/>
          </a:p>
        </p:txBody>
      </p:sp>
      <p:sp>
        <p:nvSpPr>
          <p:cNvPr id="4" name="Content Placeholder 3"/>
          <p:cNvSpPr>
            <a:spLocks noGrp="1"/>
          </p:cNvSpPr>
          <p:nvPr>
            <p:ph idx="1"/>
          </p:nvPr>
        </p:nvSpPr>
        <p:spPr>
          <a:xfrm>
            <a:off x="365760" y="1097280"/>
            <a:ext cx="7560839" cy="2946795"/>
          </a:xfrm>
        </p:spPr>
        <p:txBody>
          <a:bodyPr/>
          <a:lstStyle/>
          <a:p>
            <a:pPr marL="0" indent="0">
              <a:buNone/>
            </a:pPr>
            <a:r>
              <a:rPr lang="en-US" sz="1800" b="1" dirty="0" smtClean="0"/>
              <a:t>Change can be an uncomfortable process for employees and teams in any organisation.  However, it is possible to turn that discomfort into excitement through effective planning, communication and leadership. </a:t>
            </a:r>
          </a:p>
          <a:p>
            <a:pPr marL="0" indent="0">
              <a:spcBef>
                <a:spcPts val="1200"/>
              </a:spcBef>
              <a:buNone/>
            </a:pPr>
            <a:r>
              <a:rPr lang="en-US" sz="1800" dirty="0" smtClean="0"/>
              <a:t>This template has been developed to help you create a simple and effective communications plan to engage employees and lead a successful transition to the future state.</a:t>
            </a:r>
          </a:p>
          <a:p>
            <a:pPr marL="0" indent="0">
              <a:buNone/>
            </a:pPr>
            <a:endParaRPr lang="en-US" sz="1800" dirty="0"/>
          </a:p>
        </p:txBody>
      </p:sp>
    </p:spTree>
    <p:extLst>
      <p:ext uri="{BB962C8B-B14F-4D97-AF65-F5344CB8AC3E}">
        <p14:creationId xmlns:p14="http://schemas.microsoft.com/office/powerpoint/2010/main" val="28546058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320" y="548640"/>
            <a:ext cx="8001000" cy="428625"/>
          </a:xfrm>
        </p:spPr>
        <p:txBody>
          <a:bodyPr/>
          <a:lstStyle/>
          <a:p>
            <a:r>
              <a:rPr lang="en-AU" dirty="0" smtClean="0"/>
              <a:t>Situation Statement</a:t>
            </a:r>
            <a:endParaRPr lang="en-AU" dirty="0"/>
          </a:p>
        </p:txBody>
      </p:sp>
      <p:sp>
        <p:nvSpPr>
          <p:cNvPr id="4" name="Content Placeholder 3"/>
          <p:cNvSpPr txBox="1">
            <a:spLocks/>
          </p:cNvSpPr>
          <p:nvPr/>
        </p:nvSpPr>
        <p:spPr bwMode="auto">
          <a:xfrm>
            <a:off x="365760" y="1097280"/>
            <a:ext cx="82448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marR="0" indent="-342900" algn="l" defTabSz="914400" rtl="0" eaLnBrk="1" fontAlgn="base" latinLnBrk="0" hangingPunct="1">
              <a:lnSpc>
                <a:spcPct val="125000"/>
              </a:lnSpc>
              <a:spcBef>
                <a:spcPts val="0"/>
              </a:spcBef>
              <a:spcAft>
                <a:spcPts val="600"/>
              </a:spcAft>
              <a:buClr>
                <a:srgbClr val="C00000"/>
              </a:buClr>
              <a:buSzTx/>
              <a:buFont typeface="Arial" pitchFamily="34" charset="0"/>
              <a:buChar char="+"/>
              <a:tabLst/>
              <a:defRPr sz="1600" kern="1200">
                <a:solidFill>
                  <a:schemeClr val="tx1"/>
                </a:solidFill>
                <a:latin typeface="+mn-lt"/>
                <a:ea typeface="ＭＳ Ｐゴシック" charset="0"/>
                <a:cs typeface="Arial" pitchFamily="34" charset="0"/>
              </a:defRPr>
            </a:lvl1pPr>
            <a:lvl2pPr marL="742950" indent="-285750" algn="l" rtl="0" eaLnBrk="1" fontAlgn="base" hangingPunct="1">
              <a:spcBef>
                <a:spcPct val="20000"/>
              </a:spcBef>
              <a:spcAft>
                <a:spcPct val="0"/>
              </a:spcAft>
              <a:buFont typeface="Arial" pitchFamily="34" charset="0"/>
              <a:buChar char="–"/>
              <a:defRPr sz="2000" kern="1200">
                <a:solidFill>
                  <a:schemeClr val="tx1"/>
                </a:solidFill>
                <a:latin typeface="+mj-lt"/>
                <a:ea typeface="Arial" charset="0"/>
                <a:cs typeface="Arial" pitchFamily="34" charset="0"/>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j-lt"/>
                <a:ea typeface="Arial" charset="0"/>
                <a:cs typeface="Arial" pitchFamily="34" charset="0"/>
              </a:defRPr>
            </a:lvl3pPr>
            <a:lvl4pPr marL="1600200" indent="-228600" algn="l" rtl="0" eaLnBrk="1" fontAlgn="base" hangingPunct="1">
              <a:spcBef>
                <a:spcPct val="20000"/>
              </a:spcBef>
              <a:spcAft>
                <a:spcPct val="0"/>
              </a:spcAft>
              <a:buFont typeface="Arial" pitchFamily="34" charset="0"/>
              <a:buChar char="–"/>
              <a:defRPr sz="1600" kern="1200">
                <a:solidFill>
                  <a:schemeClr val="tx1"/>
                </a:solidFill>
                <a:latin typeface="+mj-lt"/>
                <a:ea typeface="Arial" charset="0"/>
                <a:cs typeface="Arial" pitchFamily="34" charset="0"/>
              </a:defRPr>
            </a:lvl4pPr>
            <a:lvl5pPr marL="2057400" indent="-228600" algn="l" rtl="0" eaLnBrk="1" fontAlgn="base" hangingPunct="1">
              <a:spcBef>
                <a:spcPct val="20000"/>
              </a:spcBef>
              <a:spcAft>
                <a:spcPct val="0"/>
              </a:spcAft>
              <a:buFont typeface="Arial" pitchFamily="34" charset="0"/>
              <a:buChar char="»"/>
              <a:defRPr sz="1400" kern="1200">
                <a:solidFill>
                  <a:schemeClr val="tx1"/>
                </a:solidFill>
                <a:latin typeface="+mj-lt"/>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AU" sz="1400" i="1" dirty="0" smtClean="0">
                <a:solidFill>
                  <a:srgbClr val="C00000"/>
                </a:solidFill>
              </a:rPr>
              <a:t>Firstly, provide a brief overview of the change –  what is changing? what has brought about the change? what are the benefits of the change? This will help you stay focussed while building this plan. </a:t>
            </a:r>
          </a:p>
          <a:p>
            <a:pPr marL="0" indent="0">
              <a:buNone/>
            </a:pPr>
            <a:r>
              <a:rPr lang="en-US" sz="1400" b="1" i="1" dirty="0" smtClean="0"/>
              <a:t/>
            </a:r>
            <a:br>
              <a:rPr lang="en-US" sz="1400" b="1" i="1" dirty="0" smtClean="0"/>
            </a:br>
            <a:r>
              <a:rPr lang="en-US" sz="1400" b="1" i="1" dirty="0" smtClean="0">
                <a:solidFill>
                  <a:schemeClr val="tx1">
                    <a:lumMod val="75000"/>
                    <a:lumOff val="25000"/>
                  </a:schemeClr>
                </a:solidFill>
              </a:rPr>
              <a:t>[</a:t>
            </a:r>
            <a:r>
              <a:rPr lang="en-US" sz="1400" b="1" i="1" dirty="0">
                <a:solidFill>
                  <a:schemeClr val="tx1">
                    <a:lumMod val="75000"/>
                    <a:lumOff val="25000"/>
                  </a:schemeClr>
                </a:solidFill>
              </a:rPr>
              <a:t>Insert Situation Statement here ….]</a:t>
            </a:r>
          </a:p>
          <a:p>
            <a:pPr marL="0" indent="0">
              <a:buFont typeface="Arial" pitchFamily="34" charset="0"/>
              <a:buNone/>
            </a:pPr>
            <a:endParaRPr lang="en-AU" sz="1400" i="1" dirty="0">
              <a:solidFill>
                <a:srgbClr val="C00000"/>
              </a:solidFill>
            </a:endParaRPr>
          </a:p>
        </p:txBody>
      </p:sp>
    </p:spTree>
    <p:extLst>
      <p:ext uri="{BB962C8B-B14F-4D97-AF65-F5344CB8AC3E}">
        <p14:creationId xmlns:p14="http://schemas.microsoft.com/office/powerpoint/2010/main" val="2351473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320" y="514350"/>
            <a:ext cx="8001000" cy="512064"/>
          </a:xfrm>
        </p:spPr>
        <p:txBody>
          <a:bodyPr/>
          <a:lstStyle/>
          <a:p>
            <a:r>
              <a:rPr lang="en-AU" dirty="0" smtClean="0"/>
              <a:t>Stakeholder Identification</a:t>
            </a:r>
            <a:endParaRPr lang="en-AU" dirty="0"/>
          </a:p>
        </p:txBody>
      </p:sp>
      <p:sp>
        <p:nvSpPr>
          <p:cNvPr id="4" name="Content Placeholder 3"/>
          <p:cNvSpPr>
            <a:spLocks noGrp="1"/>
          </p:cNvSpPr>
          <p:nvPr>
            <p:ph idx="1"/>
          </p:nvPr>
        </p:nvSpPr>
        <p:spPr>
          <a:xfrm>
            <a:off x="365760" y="1097280"/>
            <a:ext cx="7560839" cy="394320"/>
          </a:xfrm>
        </p:spPr>
        <p:txBody>
          <a:bodyPr/>
          <a:lstStyle/>
          <a:p>
            <a:pPr marL="0" indent="0">
              <a:buNone/>
            </a:pPr>
            <a:r>
              <a:rPr lang="en-US" i="1" dirty="0" smtClean="0">
                <a:solidFill>
                  <a:srgbClr val="C00000"/>
                </a:solidFill>
              </a:rPr>
              <a:t>In order of priority, map out the important </a:t>
            </a:r>
            <a:r>
              <a:rPr lang="en-US" i="1" dirty="0">
                <a:solidFill>
                  <a:srgbClr val="C00000"/>
                </a:solidFill>
              </a:rPr>
              <a:t>parties affected by the </a:t>
            </a:r>
            <a:r>
              <a:rPr lang="en-US" i="1" dirty="0" smtClean="0">
                <a:solidFill>
                  <a:srgbClr val="C00000"/>
                </a:solidFill>
              </a:rPr>
              <a:t>change … this could be staff, customers, a particular department etc.</a:t>
            </a:r>
            <a:br>
              <a:rPr lang="en-US" i="1" dirty="0" smtClean="0">
                <a:solidFill>
                  <a:srgbClr val="C00000"/>
                </a:solidFill>
              </a:rPr>
            </a:br>
            <a:endParaRPr lang="en-US" i="1" dirty="0" smtClean="0">
              <a:solidFill>
                <a:srgbClr val="C00000"/>
              </a:solidFill>
            </a:endParaRPr>
          </a:p>
          <a:p>
            <a:pPr marL="285750" indent="-285750">
              <a:buBlip>
                <a:blip r:embed="rId2"/>
              </a:buBlip>
            </a:pPr>
            <a:r>
              <a:rPr lang="en-US" dirty="0">
                <a:solidFill>
                  <a:schemeClr val="tx1">
                    <a:lumMod val="75000"/>
                    <a:lumOff val="25000"/>
                  </a:schemeClr>
                </a:solidFill>
              </a:rPr>
              <a:t>Stakeholder Name/Group 1 – include a short sentence on how they will be affected</a:t>
            </a:r>
          </a:p>
          <a:p>
            <a:pPr marL="285750" indent="-285750">
              <a:buBlip>
                <a:blip r:embed="rId2"/>
              </a:buBlip>
            </a:pPr>
            <a:r>
              <a:rPr lang="en-US" dirty="0">
                <a:solidFill>
                  <a:schemeClr val="tx1">
                    <a:lumMod val="75000"/>
                    <a:lumOff val="25000"/>
                  </a:schemeClr>
                </a:solidFill>
              </a:rPr>
              <a:t>E.g. </a:t>
            </a:r>
            <a:r>
              <a:rPr lang="en-US" dirty="0" smtClean="0">
                <a:solidFill>
                  <a:schemeClr val="tx1">
                    <a:lumMod val="75000"/>
                    <a:lumOff val="25000"/>
                  </a:schemeClr>
                </a:solidFill>
              </a:rPr>
              <a:t>Employees in the Administration team will need to use a new system for recording client interactions</a:t>
            </a:r>
            <a:endParaRPr lang="en-US" dirty="0">
              <a:solidFill>
                <a:schemeClr val="tx1">
                  <a:lumMod val="75000"/>
                  <a:lumOff val="25000"/>
                </a:schemeClr>
              </a:solidFill>
            </a:endParaRPr>
          </a:p>
          <a:p>
            <a:pPr marL="0" indent="0">
              <a:buNone/>
            </a:pPr>
            <a:endParaRPr lang="en-AU" i="1" dirty="0">
              <a:solidFill>
                <a:srgbClr val="C00000"/>
              </a:solidFill>
            </a:endParaRPr>
          </a:p>
        </p:txBody>
      </p:sp>
    </p:spTree>
    <p:extLst>
      <p:ext uri="{BB962C8B-B14F-4D97-AF65-F5344CB8AC3E}">
        <p14:creationId xmlns:p14="http://schemas.microsoft.com/office/powerpoint/2010/main" val="23946257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320" y="548640"/>
            <a:ext cx="8001000" cy="428625"/>
          </a:xfrm>
        </p:spPr>
        <p:txBody>
          <a:bodyPr/>
          <a:lstStyle/>
          <a:p>
            <a:r>
              <a:rPr lang="en-AU" dirty="0" smtClean="0"/>
              <a:t>Key Messages</a:t>
            </a:r>
            <a:endParaRPr lang="en-AU" dirty="0"/>
          </a:p>
        </p:txBody>
      </p:sp>
      <p:sp>
        <p:nvSpPr>
          <p:cNvPr id="5" name="Content Placeholder 3"/>
          <p:cNvSpPr txBox="1">
            <a:spLocks/>
          </p:cNvSpPr>
          <p:nvPr/>
        </p:nvSpPr>
        <p:spPr bwMode="auto">
          <a:xfrm>
            <a:off x="365760" y="1097280"/>
            <a:ext cx="7560839"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marR="0" indent="-342900" algn="l" defTabSz="914400" rtl="0" eaLnBrk="1" fontAlgn="base" latinLnBrk="0" hangingPunct="1">
              <a:lnSpc>
                <a:spcPct val="125000"/>
              </a:lnSpc>
              <a:spcBef>
                <a:spcPts val="0"/>
              </a:spcBef>
              <a:spcAft>
                <a:spcPts val="600"/>
              </a:spcAft>
              <a:buClr>
                <a:srgbClr val="C00000"/>
              </a:buClr>
              <a:buSzTx/>
              <a:buFont typeface="Arial" pitchFamily="34" charset="0"/>
              <a:buChar char="+"/>
              <a:tabLst/>
              <a:defRPr sz="1600" kern="1200">
                <a:solidFill>
                  <a:schemeClr val="tx1"/>
                </a:solidFill>
                <a:latin typeface="+mn-lt"/>
                <a:ea typeface="ＭＳ Ｐゴシック" charset="0"/>
                <a:cs typeface="Arial" pitchFamily="34" charset="0"/>
              </a:defRPr>
            </a:lvl1pPr>
            <a:lvl2pPr marL="742950" indent="-285750" algn="l" rtl="0" eaLnBrk="1" fontAlgn="base" hangingPunct="1">
              <a:spcBef>
                <a:spcPct val="20000"/>
              </a:spcBef>
              <a:spcAft>
                <a:spcPct val="0"/>
              </a:spcAft>
              <a:buFont typeface="Arial" pitchFamily="34" charset="0"/>
              <a:buChar char="–"/>
              <a:defRPr sz="2000" kern="1200">
                <a:solidFill>
                  <a:schemeClr val="tx1"/>
                </a:solidFill>
                <a:latin typeface="+mj-lt"/>
                <a:ea typeface="Arial" charset="0"/>
                <a:cs typeface="Arial" pitchFamily="34" charset="0"/>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j-lt"/>
                <a:ea typeface="Arial" charset="0"/>
                <a:cs typeface="Arial" pitchFamily="34" charset="0"/>
              </a:defRPr>
            </a:lvl3pPr>
            <a:lvl4pPr marL="1600200" indent="-228600" algn="l" rtl="0" eaLnBrk="1" fontAlgn="base" hangingPunct="1">
              <a:spcBef>
                <a:spcPct val="20000"/>
              </a:spcBef>
              <a:spcAft>
                <a:spcPct val="0"/>
              </a:spcAft>
              <a:buFont typeface="Arial" pitchFamily="34" charset="0"/>
              <a:buChar char="–"/>
              <a:defRPr sz="1600" kern="1200">
                <a:solidFill>
                  <a:schemeClr val="tx1"/>
                </a:solidFill>
                <a:latin typeface="+mj-lt"/>
                <a:ea typeface="Arial" charset="0"/>
                <a:cs typeface="Arial" pitchFamily="34" charset="0"/>
              </a:defRPr>
            </a:lvl4pPr>
            <a:lvl5pPr marL="2057400" indent="-228600" algn="l" rtl="0" eaLnBrk="1" fontAlgn="base" hangingPunct="1">
              <a:spcBef>
                <a:spcPct val="20000"/>
              </a:spcBef>
              <a:spcAft>
                <a:spcPct val="0"/>
              </a:spcAft>
              <a:buFont typeface="Arial" pitchFamily="34" charset="0"/>
              <a:buChar char="»"/>
              <a:defRPr sz="1400" kern="1200">
                <a:solidFill>
                  <a:schemeClr val="tx1"/>
                </a:solidFill>
                <a:latin typeface="+mj-lt"/>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AU" i="1" dirty="0" smtClean="0">
                <a:solidFill>
                  <a:srgbClr val="C00000"/>
                </a:solidFill>
              </a:rPr>
              <a:t>Develop a number of key messages that will help you and your team deliver clear and consistent communication and help staff and stakeholders understand and embrace the change. Keep each message short and to the point. </a:t>
            </a:r>
            <a:br>
              <a:rPr lang="en-AU" i="1" dirty="0" smtClean="0">
                <a:solidFill>
                  <a:srgbClr val="C00000"/>
                </a:solidFill>
              </a:rPr>
            </a:br>
            <a:endParaRPr lang="en-US" i="1" dirty="0">
              <a:solidFill>
                <a:srgbClr val="C00000"/>
              </a:solidFill>
            </a:endParaRPr>
          </a:p>
          <a:p>
            <a:pPr marL="285750" indent="-285750">
              <a:buBlip>
                <a:blip r:embed="rId2"/>
              </a:buBlip>
            </a:pPr>
            <a:r>
              <a:rPr lang="en-US" dirty="0">
                <a:solidFill>
                  <a:schemeClr val="tx1">
                    <a:lumMod val="75000"/>
                    <a:lumOff val="25000"/>
                  </a:schemeClr>
                </a:solidFill>
              </a:rPr>
              <a:t>Key message 1</a:t>
            </a:r>
          </a:p>
          <a:p>
            <a:pPr marL="285750" indent="-285750">
              <a:buBlip>
                <a:blip r:embed="rId2"/>
              </a:buBlip>
            </a:pPr>
            <a:r>
              <a:rPr lang="en-US" dirty="0">
                <a:solidFill>
                  <a:schemeClr val="tx1">
                    <a:lumMod val="75000"/>
                    <a:lumOff val="25000"/>
                  </a:schemeClr>
                </a:solidFill>
              </a:rPr>
              <a:t>E.g</a:t>
            </a:r>
            <a:r>
              <a:rPr lang="en-US" dirty="0" smtClean="0">
                <a:solidFill>
                  <a:schemeClr val="tx1">
                    <a:lumMod val="75000"/>
                    <a:lumOff val="25000"/>
                  </a:schemeClr>
                </a:solidFill>
              </a:rPr>
              <a:t>. “This change will make us a paper-less organisation which will mean more efficient process and less environmental waste”</a:t>
            </a:r>
            <a:endParaRPr lang="en-US" dirty="0">
              <a:solidFill>
                <a:schemeClr val="tx1">
                  <a:lumMod val="75000"/>
                  <a:lumOff val="25000"/>
                </a:schemeClr>
              </a:solidFill>
            </a:endParaRPr>
          </a:p>
          <a:p>
            <a:pPr marL="0" indent="0">
              <a:buFont typeface="Arial" pitchFamily="34" charset="0"/>
              <a:buNone/>
            </a:pPr>
            <a:endParaRPr lang="en-AU" i="1" dirty="0">
              <a:solidFill>
                <a:srgbClr val="C00000"/>
              </a:solidFill>
            </a:endParaRPr>
          </a:p>
        </p:txBody>
      </p:sp>
    </p:spTree>
    <p:extLst>
      <p:ext uri="{BB962C8B-B14F-4D97-AF65-F5344CB8AC3E}">
        <p14:creationId xmlns:p14="http://schemas.microsoft.com/office/powerpoint/2010/main" val="41750315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4320" y="548640"/>
            <a:ext cx="8001000" cy="428625"/>
          </a:xfrm>
        </p:spPr>
        <p:txBody>
          <a:bodyPr/>
          <a:lstStyle/>
          <a:p>
            <a:r>
              <a:rPr lang="en-US" dirty="0" smtClean="0"/>
              <a:t>Channels </a:t>
            </a:r>
            <a:endParaRPr lang="en-AU" dirty="0"/>
          </a:p>
        </p:txBody>
      </p:sp>
      <p:sp>
        <p:nvSpPr>
          <p:cNvPr id="16" name="Isosceles Triangle 15"/>
          <p:cNvSpPr/>
          <p:nvPr/>
        </p:nvSpPr>
        <p:spPr>
          <a:xfrm rot="10800000">
            <a:off x="838200" y="1857374"/>
            <a:ext cx="552450" cy="571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7" name="Isosceles Triangle 16"/>
          <p:cNvSpPr/>
          <p:nvPr/>
        </p:nvSpPr>
        <p:spPr>
          <a:xfrm rot="10800000">
            <a:off x="2590800" y="1857374"/>
            <a:ext cx="552450" cy="571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8" name="Isosceles Triangle 17"/>
          <p:cNvSpPr/>
          <p:nvPr/>
        </p:nvSpPr>
        <p:spPr>
          <a:xfrm rot="10800000">
            <a:off x="4267200" y="1857374"/>
            <a:ext cx="552450" cy="571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9" name="Isosceles Triangle 18"/>
          <p:cNvSpPr/>
          <p:nvPr/>
        </p:nvSpPr>
        <p:spPr>
          <a:xfrm rot="10800000">
            <a:off x="6019800" y="1857374"/>
            <a:ext cx="552450" cy="571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20" name="Isosceles Triangle 19"/>
          <p:cNvSpPr/>
          <p:nvPr/>
        </p:nvSpPr>
        <p:spPr>
          <a:xfrm rot="10800000">
            <a:off x="7772400" y="1857374"/>
            <a:ext cx="552450" cy="571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8" name="Content Placeholder 3"/>
          <p:cNvSpPr txBox="1">
            <a:spLocks/>
          </p:cNvSpPr>
          <p:nvPr/>
        </p:nvSpPr>
        <p:spPr>
          <a:xfrm>
            <a:off x="365760" y="1097280"/>
            <a:ext cx="7560839" cy="365744"/>
          </a:xfrm>
          <a:prstGeom prst="rect">
            <a:avLst/>
          </a:prstGeom>
        </p:spPr>
        <p:txBody>
          <a:bodyPr/>
          <a:lstStyle>
            <a:lvl1pPr marL="342900" indent="-342900" algn="l" rtl="0" eaLnBrk="1" fontAlgn="base" hangingPunct="1">
              <a:spcBef>
                <a:spcPct val="20000"/>
              </a:spcBef>
              <a:spcAft>
                <a:spcPct val="0"/>
              </a:spcAft>
              <a:buFont typeface="Arial" pitchFamily="34" charset="0"/>
              <a:buChar char="•"/>
              <a:defRPr sz="2400" kern="1200">
                <a:solidFill>
                  <a:schemeClr val="tx1"/>
                </a:solidFill>
                <a:latin typeface="+mj-lt"/>
                <a:ea typeface="ＭＳ Ｐゴシック" charset="0"/>
                <a:cs typeface="Arial" pitchFamily="34" charset="0"/>
              </a:defRPr>
            </a:lvl1pPr>
            <a:lvl2pPr marL="742950" indent="-285750" algn="l" rtl="0" eaLnBrk="1" fontAlgn="base" hangingPunct="1">
              <a:spcBef>
                <a:spcPct val="20000"/>
              </a:spcBef>
              <a:spcAft>
                <a:spcPct val="0"/>
              </a:spcAft>
              <a:buFont typeface="Arial" pitchFamily="34" charset="0"/>
              <a:buChar char="–"/>
              <a:defRPr sz="2000" kern="1200">
                <a:solidFill>
                  <a:schemeClr val="tx1"/>
                </a:solidFill>
                <a:latin typeface="+mj-lt"/>
                <a:ea typeface="Arial" charset="0"/>
                <a:cs typeface="Arial" pitchFamily="34" charset="0"/>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j-lt"/>
                <a:ea typeface="Arial" charset="0"/>
                <a:cs typeface="Arial" pitchFamily="34" charset="0"/>
              </a:defRPr>
            </a:lvl3pPr>
            <a:lvl4pPr marL="1600200" indent="-228600" algn="l" rtl="0" eaLnBrk="1" fontAlgn="base" hangingPunct="1">
              <a:spcBef>
                <a:spcPct val="20000"/>
              </a:spcBef>
              <a:spcAft>
                <a:spcPct val="0"/>
              </a:spcAft>
              <a:buFont typeface="Arial" pitchFamily="34" charset="0"/>
              <a:buChar char="–"/>
              <a:defRPr sz="1600" kern="1200">
                <a:solidFill>
                  <a:schemeClr val="tx1"/>
                </a:solidFill>
                <a:latin typeface="+mj-lt"/>
                <a:ea typeface="Arial" charset="0"/>
                <a:cs typeface="Arial" pitchFamily="34" charset="0"/>
              </a:defRPr>
            </a:lvl4pPr>
            <a:lvl5pPr marL="2057400" indent="-228600" algn="l" rtl="0" eaLnBrk="1" fontAlgn="base" hangingPunct="1">
              <a:spcBef>
                <a:spcPct val="20000"/>
              </a:spcBef>
              <a:spcAft>
                <a:spcPct val="0"/>
              </a:spcAft>
              <a:buFont typeface="Arial" pitchFamily="34" charset="0"/>
              <a:buChar char="»"/>
              <a:defRPr sz="1400" kern="1200">
                <a:solidFill>
                  <a:schemeClr val="tx1"/>
                </a:solidFill>
                <a:latin typeface="+mj-lt"/>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600" i="1" dirty="0" smtClean="0">
                <a:solidFill>
                  <a:srgbClr val="C00000"/>
                </a:solidFill>
              </a:rPr>
              <a:t>What will be the best way to reach your key stakeholders? This could include email, newsletters, posters, flyers, intranet, website etc.</a:t>
            </a:r>
          </a:p>
          <a:p>
            <a:pPr marL="0" indent="0">
              <a:buFont typeface="Arial" pitchFamily="34" charset="0"/>
              <a:buNone/>
            </a:pPr>
            <a:endParaRPr lang="en-US" sz="1600" i="1" dirty="0">
              <a:solidFill>
                <a:srgbClr val="C00000"/>
              </a:solidFill>
            </a:endParaRPr>
          </a:p>
          <a:p>
            <a:pPr>
              <a:buBlip>
                <a:blip r:embed="rId2"/>
              </a:buBlip>
            </a:pPr>
            <a:r>
              <a:rPr lang="en-US" sz="1600" i="1" dirty="0" smtClean="0">
                <a:solidFill>
                  <a:schemeClr val="tx1">
                    <a:lumMod val="75000"/>
                    <a:lumOff val="25000"/>
                  </a:schemeClr>
                </a:solidFill>
              </a:rPr>
              <a:t>An intranet site will be developed with information about the change</a:t>
            </a:r>
          </a:p>
          <a:p>
            <a:pPr>
              <a:buBlip>
                <a:blip r:embed="rId2"/>
              </a:buBlip>
            </a:pPr>
            <a:r>
              <a:rPr lang="en-US" sz="1600" i="1" dirty="0" smtClean="0">
                <a:solidFill>
                  <a:schemeClr val="tx1">
                    <a:lumMod val="75000"/>
                    <a:lumOff val="25000"/>
                  </a:schemeClr>
                </a:solidFill>
              </a:rPr>
              <a:t>A letter from the CEO will be distributed to all relevant external stakeholders</a:t>
            </a:r>
          </a:p>
          <a:p>
            <a:pPr marL="0" indent="0">
              <a:buFont typeface="Arial" pitchFamily="34" charset="0"/>
              <a:buNone/>
            </a:pPr>
            <a:endParaRPr lang="en-US" sz="1600" i="1" dirty="0">
              <a:solidFill>
                <a:srgbClr val="C00000"/>
              </a:solidFill>
            </a:endParaRPr>
          </a:p>
          <a:p>
            <a:pPr marL="0" indent="0">
              <a:buFont typeface="Arial" pitchFamily="34" charset="0"/>
              <a:buNone/>
            </a:pPr>
            <a:endParaRPr lang="en-AU" sz="1600" i="1" dirty="0">
              <a:solidFill>
                <a:srgbClr val="C00000"/>
              </a:solidFill>
            </a:endParaRPr>
          </a:p>
        </p:txBody>
      </p:sp>
    </p:spTree>
    <p:extLst>
      <p:ext uri="{BB962C8B-B14F-4D97-AF65-F5344CB8AC3E}">
        <p14:creationId xmlns:p14="http://schemas.microsoft.com/office/powerpoint/2010/main" val="25305741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548640"/>
            <a:ext cx="8001000" cy="428625"/>
          </a:xfrm>
        </p:spPr>
        <p:txBody>
          <a:bodyPr/>
          <a:lstStyle/>
          <a:p>
            <a:r>
              <a:rPr lang="en-US" dirty="0" smtClean="0"/>
              <a:t>Project Team - Roles and Responsibilities</a:t>
            </a:r>
            <a:endParaRPr lang="en-AU" dirty="0"/>
          </a:p>
        </p:txBody>
      </p:sp>
      <p:graphicFrame>
        <p:nvGraphicFramePr>
          <p:cNvPr id="5" name="Diagram 4"/>
          <p:cNvGraphicFramePr/>
          <p:nvPr>
            <p:extLst>
              <p:ext uri="{D42A27DB-BD31-4B8C-83A1-F6EECF244321}">
                <p14:modId xmlns:p14="http://schemas.microsoft.com/office/powerpoint/2010/main" val="3293342059"/>
              </p:ext>
            </p:extLst>
          </p:nvPr>
        </p:nvGraphicFramePr>
        <p:xfrm>
          <a:off x="457200" y="1657350"/>
          <a:ext cx="3733800" cy="266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3"/>
          <p:cNvSpPr>
            <a:spLocks noGrp="1"/>
          </p:cNvSpPr>
          <p:nvPr>
            <p:ph idx="1"/>
          </p:nvPr>
        </p:nvSpPr>
        <p:spPr>
          <a:xfrm>
            <a:off x="381000" y="1047751"/>
            <a:ext cx="7560839" cy="381000"/>
          </a:xfrm>
        </p:spPr>
        <p:txBody>
          <a:bodyPr/>
          <a:lstStyle/>
          <a:p>
            <a:pPr marL="0" indent="0">
              <a:buNone/>
            </a:pPr>
            <a:r>
              <a:rPr lang="en-AU" i="1" dirty="0" smtClean="0">
                <a:solidFill>
                  <a:srgbClr val="C00000"/>
                </a:solidFill>
              </a:rPr>
              <a:t>What does your communications team look like and who is responsible for what?</a:t>
            </a:r>
            <a:endParaRPr lang="en-AU" i="1" dirty="0">
              <a:solidFill>
                <a:srgbClr val="C00000"/>
              </a:solidFill>
            </a:endParaRPr>
          </a:p>
        </p:txBody>
      </p:sp>
      <p:graphicFrame>
        <p:nvGraphicFramePr>
          <p:cNvPr id="7" name="Diagram 6"/>
          <p:cNvGraphicFramePr/>
          <p:nvPr>
            <p:extLst>
              <p:ext uri="{D42A27DB-BD31-4B8C-83A1-F6EECF244321}">
                <p14:modId xmlns:p14="http://schemas.microsoft.com/office/powerpoint/2010/main" val="4241556281"/>
              </p:ext>
            </p:extLst>
          </p:nvPr>
        </p:nvGraphicFramePr>
        <p:xfrm>
          <a:off x="4419600" y="1657350"/>
          <a:ext cx="3733800" cy="2667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5938344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548640"/>
            <a:ext cx="8001000" cy="428625"/>
          </a:xfrm>
        </p:spPr>
        <p:txBody>
          <a:bodyPr/>
          <a:lstStyle/>
          <a:p>
            <a:r>
              <a:rPr lang="en-US" dirty="0" smtClean="0"/>
              <a:t>Scheduling - Change Project Stages</a:t>
            </a:r>
            <a:endParaRPr lang="en-AU" dirty="0"/>
          </a:p>
        </p:txBody>
      </p:sp>
      <p:pic>
        <p:nvPicPr>
          <p:cNvPr id="1026" name="Picture 2" descr="S:\Business Development\Marketing and Communications\Design\02 TMS Design Work\04 Products\iADAPTE\06 iADAPTE Motif\JPG\iADAPTE CMF Normal Version DCU.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509593"/>
            <a:ext cx="2865438" cy="364940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p:cNvSpPr txBox="1">
            <a:spLocks/>
          </p:cNvSpPr>
          <p:nvPr/>
        </p:nvSpPr>
        <p:spPr bwMode="auto">
          <a:xfrm>
            <a:off x="365761" y="1097280"/>
            <a:ext cx="5044439" cy="294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marR="0" indent="-342900" algn="l" defTabSz="914400" rtl="0" eaLnBrk="1" fontAlgn="base" latinLnBrk="0" hangingPunct="1">
              <a:lnSpc>
                <a:spcPct val="125000"/>
              </a:lnSpc>
              <a:spcBef>
                <a:spcPts val="0"/>
              </a:spcBef>
              <a:spcAft>
                <a:spcPts val="600"/>
              </a:spcAft>
              <a:buClr>
                <a:srgbClr val="C00000"/>
              </a:buClr>
              <a:buSzTx/>
              <a:buFont typeface="Arial" pitchFamily="34" charset="0"/>
              <a:buChar char="+"/>
              <a:tabLst/>
              <a:defRPr sz="1600" kern="1200">
                <a:solidFill>
                  <a:schemeClr val="tx1"/>
                </a:solidFill>
                <a:latin typeface="+mn-lt"/>
                <a:ea typeface="ＭＳ Ｐゴシック" charset="0"/>
                <a:cs typeface="Arial" pitchFamily="34" charset="0"/>
              </a:defRPr>
            </a:lvl1pPr>
            <a:lvl2pPr marL="742950" indent="-285750" algn="l" rtl="0" eaLnBrk="1" fontAlgn="base" hangingPunct="1">
              <a:spcBef>
                <a:spcPct val="20000"/>
              </a:spcBef>
              <a:spcAft>
                <a:spcPct val="0"/>
              </a:spcAft>
              <a:buFont typeface="Arial" pitchFamily="34" charset="0"/>
              <a:buChar char="–"/>
              <a:defRPr sz="2000" kern="1200">
                <a:solidFill>
                  <a:schemeClr val="tx1"/>
                </a:solidFill>
                <a:latin typeface="+mj-lt"/>
                <a:ea typeface="Arial" charset="0"/>
                <a:cs typeface="Arial" pitchFamily="34" charset="0"/>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j-lt"/>
                <a:ea typeface="Arial" charset="0"/>
                <a:cs typeface="Arial" pitchFamily="34" charset="0"/>
              </a:defRPr>
            </a:lvl3pPr>
            <a:lvl4pPr marL="1600200" indent="-228600" algn="l" rtl="0" eaLnBrk="1" fontAlgn="base" hangingPunct="1">
              <a:spcBef>
                <a:spcPct val="20000"/>
              </a:spcBef>
              <a:spcAft>
                <a:spcPct val="0"/>
              </a:spcAft>
              <a:buFont typeface="Arial" pitchFamily="34" charset="0"/>
              <a:buChar char="–"/>
              <a:defRPr sz="1600" kern="1200">
                <a:solidFill>
                  <a:schemeClr val="tx1"/>
                </a:solidFill>
                <a:latin typeface="+mj-lt"/>
                <a:ea typeface="Arial" charset="0"/>
                <a:cs typeface="Arial" pitchFamily="34" charset="0"/>
              </a:defRPr>
            </a:lvl4pPr>
            <a:lvl5pPr marL="2057400" indent="-228600" algn="l" rtl="0" eaLnBrk="1" fontAlgn="base" hangingPunct="1">
              <a:spcBef>
                <a:spcPct val="20000"/>
              </a:spcBef>
              <a:spcAft>
                <a:spcPct val="0"/>
              </a:spcAft>
              <a:buFont typeface="Arial" pitchFamily="34" charset="0"/>
              <a:buChar char="»"/>
              <a:defRPr sz="1400" kern="1200">
                <a:solidFill>
                  <a:schemeClr val="tx1"/>
                </a:solidFill>
                <a:latin typeface="+mj-lt"/>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b="1" dirty="0" smtClean="0"/>
              <a:t>Now it is time to bring it all together …</a:t>
            </a:r>
          </a:p>
          <a:p>
            <a:pPr marL="0" indent="0">
              <a:spcBef>
                <a:spcPts val="1200"/>
              </a:spcBef>
              <a:buFont typeface="Arial" pitchFamily="34" charset="0"/>
              <a:buNone/>
            </a:pPr>
            <a:r>
              <a:rPr lang="en-US" sz="1800" dirty="0" smtClean="0"/>
              <a:t>On the next page is a scheduling template that </a:t>
            </a:r>
            <a:br>
              <a:rPr lang="en-US" sz="1800" dirty="0" smtClean="0"/>
            </a:br>
            <a:r>
              <a:rPr lang="en-US" sz="1800" dirty="0" smtClean="0"/>
              <a:t>will help you set out the timing of communications and provide a detailed summary of your key activities. </a:t>
            </a:r>
          </a:p>
          <a:p>
            <a:pPr marL="0" indent="0">
              <a:spcBef>
                <a:spcPts val="1200"/>
              </a:spcBef>
              <a:buFont typeface="Arial" pitchFamily="34" charset="0"/>
              <a:buNone/>
            </a:pPr>
            <a:r>
              <a:rPr lang="en-US" i="1" dirty="0" smtClean="0"/>
              <a:t>TIP: </a:t>
            </a:r>
            <a:r>
              <a:rPr lang="en-US" i="1" dirty="0" smtClean="0"/>
              <a:t>iADAPTE® helps </a:t>
            </a:r>
            <a:r>
              <a:rPr lang="en-US" i="1" dirty="0" smtClean="0"/>
              <a:t>to sequence and </a:t>
            </a:r>
            <a:r>
              <a:rPr lang="en-US" i="1" dirty="0" err="1" smtClean="0"/>
              <a:t>categorise</a:t>
            </a:r>
            <a:r>
              <a:rPr lang="en-US" i="1" dirty="0" smtClean="0"/>
              <a:t> these in project stages. In this template we have </a:t>
            </a:r>
            <a:r>
              <a:rPr lang="en-US" i="1" dirty="0" err="1" smtClean="0"/>
              <a:t>utilised</a:t>
            </a:r>
            <a:r>
              <a:rPr lang="en-US" i="1" dirty="0" smtClean="0"/>
              <a:t> </a:t>
            </a:r>
            <a:r>
              <a:rPr lang="en-US" i="1" dirty="0" err="1" smtClean="0"/>
              <a:t>iADAPTE’s</a:t>
            </a:r>
            <a:r>
              <a:rPr lang="en-US" i="1" dirty="0" smtClean="0"/>
              <a:t> six stages of change management. </a:t>
            </a:r>
          </a:p>
          <a:p>
            <a:pPr marL="0" indent="0">
              <a:buFont typeface="Arial" pitchFamily="34" charset="0"/>
              <a:buNone/>
            </a:pPr>
            <a:endParaRPr lang="en-US" sz="1800" dirty="0"/>
          </a:p>
        </p:txBody>
      </p:sp>
      <p:sp>
        <p:nvSpPr>
          <p:cNvPr id="5" name="TextBox 4"/>
          <p:cNvSpPr txBox="1"/>
          <p:nvPr/>
        </p:nvSpPr>
        <p:spPr>
          <a:xfrm>
            <a:off x="5715000" y="4273921"/>
            <a:ext cx="2438400" cy="523220"/>
          </a:xfrm>
          <a:prstGeom prst="rect">
            <a:avLst/>
          </a:prstGeom>
          <a:noFill/>
        </p:spPr>
        <p:txBody>
          <a:bodyPr wrap="square" rtlCol="0">
            <a:spAutoFit/>
          </a:bodyPr>
          <a:lstStyle/>
          <a:p>
            <a:pPr algn="ctr"/>
            <a:r>
              <a:rPr lang="en-US" sz="1400" i="1" dirty="0" smtClean="0"/>
              <a:t>Find out more at</a:t>
            </a:r>
            <a:br>
              <a:rPr lang="en-US" sz="1400" i="1" dirty="0" smtClean="0"/>
            </a:br>
            <a:r>
              <a:rPr lang="en-US" sz="1400" i="1" dirty="0" smtClean="0">
                <a:solidFill>
                  <a:srgbClr val="C00000"/>
                </a:solidFill>
                <a:hlinkClick r:id="rId3"/>
              </a:rPr>
              <a:t>www.iadapte.com</a:t>
            </a:r>
            <a:endParaRPr lang="en-AU" sz="1400" i="1" dirty="0">
              <a:solidFill>
                <a:srgbClr val="C00000"/>
              </a:solidFill>
            </a:endParaRPr>
          </a:p>
        </p:txBody>
      </p:sp>
    </p:spTree>
    <p:extLst>
      <p:ext uri="{BB962C8B-B14F-4D97-AF65-F5344CB8AC3E}">
        <p14:creationId xmlns:p14="http://schemas.microsoft.com/office/powerpoint/2010/main" val="18575500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4320" y="365760"/>
            <a:ext cx="8001000" cy="428625"/>
          </a:xfrm>
        </p:spPr>
        <p:txBody>
          <a:bodyPr/>
          <a:lstStyle/>
          <a:p>
            <a:r>
              <a:rPr lang="en-US" dirty="0" smtClean="0"/>
              <a:t>Schedule</a:t>
            </a:r>
            <a:endParaRPr lang="en-AU" dirty="0"/>
          </a:p>
        </p:txBody>
      </p:sp>
      <p:graphicFrame>
        <p:nvGraphicFramePr>
          <p:cNvPr id="4" name="Table 3"/>
          <p:cNvGraphicFramePr>
            <a:graphicFrameLocks noGrp="1"/>
          </p:cNvGraphicFramePr>
          <p:nvPr>
            <p:extLst>
              <p:ext uri="{D42A27DB-BD31-4B8C-83A1-F6EECF244321}">
                <p14:modId xmlns:p14="http://schemas.microsoft.com/office/powerpoint/2010/main" val="868839577"/>
              </p:ext>
            </p:extLst>
          </p:nvPr>
        </p:nvGraphicFramePr>
        <p:xfrm>
          <a:off x="457200" y="895350"/>
          <a:ext cx="8305802" cy="4023720"/>
        </p:xfrm>
        <a:graphic>
          <a:graphicData uri="http://schemas.openxmlformats.org/drawingml/2006/table">
            <a:tbl>
              <a:tblPr firstRow="1" bandRow="1">
                <a:tableStyleId>{5C22544A-7EE6-4342-B048-85BDC9FD1C3A}</a:tableStyleId>
              </a:tblPr>
              <a:tblGrid>
                <a:gridCol w="1186543"/>
                <a:gridCol w="718457"/>
                <a:gridCol w="914400"/>
                <a:gridCol w="1524000"/>
                <a:gridCol w="914400"/>
                <a:gridCol w="1447801"/>
                <a:gridCol w="1600201"/>
              </a:tblGrid>
              <a:tr h="365760">
                <a:tc>
                  <a:txBody>
                    <a:bodyPr/>
                    <a:lstStyle/>
                    <a:p>
                      <a:r>
                        <a:rPr lang="en-US" sz="800" dirty="0" smtClean="0"/>
                        <a:t>Activity</a:t>
                      </a:r>
                      <a:endParaRPr lang="en-AU" sz="800" dirty="0"/>
                    </a:p>
                  </a:txBody>
                  <a:tcPr>
                    <a:solidFill>
                      <a:schemeClr val="accent2"/>
                    </a:solidFill>
                  </a:tcPr>
                </a:tc>
                <a:tc>
                  <a:txBody>
                    <a:bodyPr/>
                    <a:lstStyle/>
                    <a:p>
                      <a:r>
                        <a:rPr lang="en-US" sz="800" dirty="0" smtClean="0"/>
                        <a:t>Stakeholder</a:t>
                      </a:r>
                      <a:br>
                        <a:rPr lang="en-US" sz="800" dirty="0" smtClean="0"/>
                      </a:br>
                      <a:r>
                        <a:rPr lang="en-US" sz="800" dirty="0" smtClean="0"/>
                        <a:t>Group</a:t>
                      </a:r>
                      <a:endParaRPr lang="en-AU" sz="800" dirty="0"/>
                    </a:p>
                  </a:txBody>
                  <a:tcPr>
                    <a:solidFill>
                      <a:schemeClr val="accent2"/>
                    </a:solidFill>
                  </a:tcPr>
                </a:tc>
                <a:tc>
                  <a:txBody>
                    <a:bodyPr/>
                    <a:lstStyle/>
                    <a:p>
                      <a:r>
                        <a:rPr lang="en-US" sz="800" dirty="0" smtClean="0"/>
                        <a:t>Interest</a:t>
                      </a:r>
                      <a:endParaRPr lang="en-AU" sz="800" dirty="0"/>
                    </a:p>
                  </a:txBody>
                  <a:tcPr>
                    <a:solidFill>
                      <a:schemeClr val="accent2"/>
                    </a:solidFill>
                  </a:tcPr>
                </a:tc>
                <a:tc>
                  <a:txBody>
                    <a:bodyPr/>
                    <a:lstStyle/>
                    <a:p>
                      <a:r>
                        <a:rPr lang="en-US" sz="800" dirty="0" smtClean="0"/>
                        <a:t>Messages</a:t>
                      </a:r>
                      <a:endParaRPr lang="en-AU" sz="800" dirty="0"/>
                    </a:p>
                  </a:txBody>
                  <a:tcPr>
                    <a:solidFill>
                      <a:schemeClr val="accent2"/>
                    </a:solidFill>
                  </a:tcPr>
                </a:tc>
                <a:tc>
                  <a:txBody>
                    <a:bodyPr/>
                    <a:lstStyle/>
                    <a:p>
                      <a:r>
                        <a:rPr lang="en-US" sz="800" dirty="0" smtClean="0"/>
                        <a:t>Channels and Activities</a:t>
                      </a:r>
                      <a:endParaRPr lang="en-AU" sz="800" dirty="0"/>
                    </a:p>
                  </a:txBody>
                  <a:tcPr>
                    <a:solidFill>
                      <a:schemeClr val="accent2"/>
                    </a:solidFill>
                  </a:tcPr>
                </a:tc>
                <a:tc>
                  <a:txBody>
                    <a:bodyPr/>
                    <a:lstStyle/>
                    <a:p>
                      <a:r>
                        <a:rPr lang="en-US" sz="800" dirty="0" smtClean="0"/>
                        <a:t>Stakeholder</a:t>
                      </a:r>
                      <a:r>
                        <a:rPr lang="en-US" sz="800" baseline="0" dirty="0" smtClean="0"/>
                        <a:t> </a:t>
                      </a:r>
                      <a:r>
                        <a:rPr lang="en-US" sz="800" dirty="0" smtClean="0"/>
                        <a:t>Owner</a:t>
                      </a:r>
                      <a:endParaRPr lang="en-AU" sz="800" dirty="0"/>
                    </a:p>
                  </a:txBody>
                  <a:tcPr>
                    <a:solidFill>
                      <a:schemeClr val="accent2"/>
                    </a:solidFill>
                  </a:tcPr>
                </a:tc>
                <a:tc>
                  <a:txBody>
                    <a:bodyPr/>
                    <a:lstStyle/>
                    <a:p>
                      <a:r>
                        <a:rPr lang="en-US" sz="800" dirty="0" smtClean="0"/>
                        <a:t>Timing</a:t>
                      </a:r>
                      <a:endParaRPr lang="en-AU" sz="800" dirty="0"/>
                    </a:p>
                  </a:txBody>
                  <a:tcPr>
                    <a:solidFill>
                      <a:schemeClr val="accent2"/>
                    </a:solidFill>
                  </a:tcPr>
                </a:tc>
              </a:tr>
              <a:tr h="237036">
                <a:tc grid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50" b="1" i="0" dirty="0" smtClean="0">
                          <a:solidFill>
                            <a:schemeClr val="bg1"/>
                          </a:solidFill>
                        </a:rPr>
                        <a:t>Stage 1: Assess</a:t>
                      </a:r>
                      <a:endParaRPr lang="en-AU" sz="950" b="1" i="0" dirty="0" smtClean="0">
                        <a:solidFill>
                          <a:schemeClr val="bg1"/>
                        </a:solidFill>
                      </a:endParaRPr>
                    </a:p>
                  </a:txBody>
                  <a:tcPr>
                    <a:solidFill>
                      <a:schemeClr val="tx1">
                        <a:lumMod val="65000"/>
                        <a:lumOff val="35000"/>
                      </a:schemeClr>
                    </a:solidFill>
                  </a:tcPr>
                </a:tc>
                <a:tc hMerge="1">
                  <a:txBody>
                    <a:bodyPr/>
                    <a:lstStyle/>
                    <a:p>
                      <a:endParaRPr lang="en-AU" sz="950" i="1" dirty="0"/>
                    </a:p>
                  </a:txBody>
                  <a:tcPr/>
                </a:tc>
                <a:tc hMerge="1">
                  <a:txBody>
                    <a:bodyPr/>
                    <a:lstStyle/>
                    <a:p>
                      <a:endParaRPr lang="en-AU" sz="950" i="1" dirty="0"/>
                    </a:p>
                  </a:txBody>
                  <a:tcPr/>
                </a:tc>
                <a:tc hMerge="1">
                  <a:txBody>
                    <a:bodyPr/>
                    <a:lstStyle/>
                    <a:p>
                      <a:endParaRPr lang="en-AU" sz="950" i="1" dirty="0"/>
                    </a:p>
                  </a:txBody>
                  <a:tcPr/>
                </a:tc>
                <a:tc hMerge="1">
                  <a:txBody>
                    <a:bodyPr/>
                    <a:lstStyle/>
                    <a:p>
                      <a:endParaRPr lang="en-AU" sz="950" i="1" dirty="0"/>
                    </a:p>
                  </a:txBody>
                  <a:tcPr/>
                </a:tc>
                <a:tc hMerge="1">
                  <a:txBody>
                    <a:bodyPr/>
                    <a:lstStyle/>
                    <a:p>
                      <a:endParaRPr lang="en-AU" sz="950" i="1" dirty="0"/>
                    </a:p>
                  </a:txBody>
                  <a:tcPr/>
                </a:tc>
                <a:tc hMerge="1">
                  <a:txBody>
                    <a:bodyPr/>
                    <a:lstStyle/>
                    <a:p>
                      <a:endParaRPr lang="en-AU" sz="950" i="1" dirty="0"/>
                    </a:p>
                  </a:txBody>
                  <a:tcPr/>
                </a:tc>
              </a:tr>
              <a:tr h="737256">
                <a:tc>
                  <a:txBody>
                    <a:bodyPr/>
                    <a:lstStyle/>
                    <a:p>
                      <a:r>
                        <a:rPr lang="en-AU" sz="950" i="1" dirty="0" smtClean="0"/>
                        <a:t>1. Activity</a:t>
                      </a:r>
                      <a:r>
                        <a:rPr lang="en-AU" sz="950" i="1" baseline="0" dirty="0" smtClean="0"/>
                        <a:t>…</a:t>
                      </a:r>
                      <a:endParaRPr lang="en-AU" sz="950" i="1" dirty="0"/>
                    </a:p>
                  </a:txBody>
                  <a:tcPr/>
                </a:tc>
                <a:tc>
                  <a:txBody>
                    <a:bodyPr/>
                    <a:lstStyle/>
                    <a:p>
                      <a:r>
                        <a:rPr lang="en-AU" sz="950" i="1" dirty="0" smtClean="0"/>
                        <a:t>All</a:t>
                      </a:r>
                      <a:endParaRPr lang="en-AU" sz="950" i="1" dirty="0"/>
                    </a:p>
                  </a:txBody>
                  <a:tcPr/>
                </a:tc>
                <a:tc>
                  <a:txBody>
                    <a:bodyPr/>
                    <a:lstStyle/>
                    <a:p>
                      <a:r>
                        <a:rPr lang="en-US" sz="950" i="1" dirty="0" smtClean="0"/>
                        <a:t>???</a:t>
                      </a:r>
                      <a:endParaRPr lang="en-AU" sz="950" i="1" dirty="0"/>
                    </a:p>
                  </a:txBody>
                  <a:tcPr/>
                </a:tc>
                <a:tc>
                  <a:txBody>
                    <a:bodyPr/>
                    <a:lstStyle/>
                    <a:p>
                      <a:r>
                        <a:rPr lang="en-US" sz="950" i="1" dirty="0" smtClean="0"/>
                        <a:t>What are the</a:t>
                      </a:r>
                      <a:r>
                        <a:rPr lang="en-US" sz="950" i="1" baseline="0" dirty="0" smtClean="0"/>
                        <a:t> key messages to be communicated</a:t>
                      </a:r>
                      <a:endParaRPr lang="en-AU" sz="950" i="1" dirty="0"/>
                    </a:p>
                  </a:txBody>
                  <a:tcPr/>
                </a:tc>
                <a:tc>
                  <a:txBody>
                    <a:bodyPr/>
                    <a:lstStyle/>
                    <a:p>
                      <a:r>
                        <a:rPr lang="en-US" sz="950" i="1" dirty="0" smtClean="0"/>
                        <a:t>How is it</a:t>
                      </a:r>
                      <a:r>
                        <a:rPr lang="en-US" sz="950" i="1" baseline="0" dirty="0" smtClean="0"/>
                        <a:t> going to be communicated</a:t>
                      </a:r>
                      <a:endParaRPr lang="en-AU" sz="950" i="1" dirty="0"/>
                    </a:p>
                  </a:txBody>
                  <a:tcPr/>
                </a:tc>
                <a:tc>
                  <a:txBody>
                    <a:bodyPr/>
                    <a:lstStyle/>
                    <a:p>
                      <a:r>
                        <a:rPr lang="en-US" sz="950" i="1" dirty="0" smtClean="0"/>
                        <a:t>Who is responsible for making it happen</a:t>
                      </a:r>
                      <a:endParaRPr lang="en-AU" sz="950" i="1" dirty="0"/>
                    </a:p>
                  </a:txBody>
                  <a:tcPr/>
                </a:tc>
                <a:tc>
                  <a:txBody>
                    <a:bodyPr/>
                    <a:lstStyle/>
                    <a:p>
                      <a:r>
                        <a:rPr lang="en-AU" sz="950" i="1" dirty="0" smtClean="0"/>
                        <a:t>Due Date - when will the</a:t>
                      </a:r>
                      <a:r>
                        <a:rPr lang="en-AU" sz="950" i="1" baseline="0" dirty="0" smtClean="0"/>
                        <a:t> communication happen</a:t>
                      </a:r>
                      <a:endParaRPr lang="en-AU" sz="950" i="1" dirty="0"/>
                    </a:p>
                  </a:txBody>
                  <a:tcPr/>
                </a:tc>
              </a:tr>
              <a:tr h="427395">
                <a:tc>
                  <a:txBody>
                    <a:bodyPr/>
                    <a:lstStyle/>
                    <a:p>
                      <a:endParaRPr lang="en-AU" sz="1000" dirty="0"/>
                    </a:p>
                  </a:txBody>
                  <a:tcPr/>
                </a:tc>
                <a:tc>
                  <a:txBody>
                    <a:bodyPr/>
                    <a:lstStyle/>
                    <a:p>
                      <a:endParaRPr lang="en-AU" sz="1000" dirty="0"/>
                    </a:p>
                  </a:txBody>
                  <a:tcPr/>
                </a:tc>
                <a:tc>
                  <a:txBody>
                    <a:bodyPr/>
                    <a:lstStyle/>
                    <a:p>
                      <a:endParaRPr lang="en-AU" sz="1000" dirty="0"/>
                    </a:p>
                  </a:txBody>
                  <a:tcPr/>
                </a:tc>
                <a:tc>
                  <a:txBody>
                    <a:bodyPr/>
                    <a:lstStyle/>
                    <a:p>
                      <a:endParaRPr lang="en-AU" sz="1000"/>
                    </a:p>
                  </a:txBody>
                  <a:tcPr/>
                </a:tc>
                <a:tc>
                  <a:txBody>
                    <a:bodyPr/>
                    <a:lstStyle/>
                    <a:p>
                      <a:endParaRPr lang="en-AU" sz="1000" dirty="0"/>
                    </a:p>
                  </a:txBody>
                  <a:tcPr/>
                </a:tc>
                <a:tc>
                  <a:txBody>
                    <a:bodyPr/>
                    <a:lstStyle/>
                    <a:p>
                      <a:endParaRPr lang="en-AU" sz="1000"/>
                    </a:p>
                  </a:txBody>
                  <a:tcPr/>
                </a:tc>
                <a:tc>
                  <a:txBody>
                    <a:bodyPr/>
                    <a:lstStyle/>
                    <a:p>
                      <a:endParaRPr lang="en-AU" sz="1000" dirty="0"/>
                    </a:p>
                  </a:txBody>
                  <a:tcPr/>
                </a:tc>
              </a:tr>
              <a:tr h="182880">
                <a:tc grid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40" b="1" i="0" dirty="0" smtClean="0">
                          <a:solidFill>
                            <a:schemeClr val="bg1"/>
                          </a:solidFill>
                        </a:rPr>
                        <a:t>Stage 2: Design</a:t>
                      </a:r>
                      <a:endParaRPr lang="en-AU" sz="940" b="1" i="0" dirty="0" smtClean="0">
                        <a:solidFill>
                          <a:schemeClr val="bg1"/>
                        </a:solidFill>
                      </a:endParaRPr>
                    </a:p>
                  </a:txBody>
                  <a:tcPr>
                    <a:solidFill>
                      <a:schemeClr val="tx1">
                        <a:lumMod val="65000"/>
                        <a:lumOff val="35000"/>
                      </a:schemeClr>
                    </a:solidFill>
                  </a:tcPr>
                </a:tc>
                <a:tc hMerge="1">
                  <a:txBody>
                    <a:bodyPr/>
                    <a:lstStyle/>
                    <a:p>
                      <a:endParaRPr lang="en-AU" sz="1000" dirty="0"/>
                    </a:p>
                  </a:txBody>
                  <a:tcPr/>
                </a:tc>
                <a:tc hMerge="1">
                  <a:txBody>
                    <a:bodyPr/>
                    <a:lstStyle/>
                    <a:p>
                      <a:endParaRPr lang="en-AU" sz="1000" dirty="0"/>
                    </a:p>
                  </a:txBody>
                  <a:tcPr/>
                </a:tc>
                <a:tc hMerge="1">
                  <a:txBody>
                    <a:bodyPr/>
                    <a:lstStyle/>
                    <a:p>
                      <a:endParaRPr lang="en-AU" sz="1000" dirty="0"/>
                    </a:p>
                  </a:txBody>
                  <a:tcPr/>
                </a:tc>
                <a:tc hMerge="1">
                  <a:txBody>
                    <a:bodyPr/>
                    <a:lstStyle/>
                    <a:p>
                      <a:endParaRPr lang="en-AU" sz="1000" dirty="0"/>
                    </a:p>
                  </a:txBody>
                  <a:tcPr/>
                </a:tc>
                <a:tc hMerge="1">
                  <a:txBody>
                    <a:bodyPr/>
                    <a:lstStyle/>
                    <a:p>
                      <a:endParaRPr lang="en-AU" sz="1000" dirty="0"/>
                    </a:p>
                  </a:txBody>
                  <a:tcPr/>
                </a:tc>
                <a:tc hMerge="1">
                  <a:txBody>
                    <a:bodyPr/>
                    <a:lstStyle/>
                    <a:p>
                      <a:endParaRPr lang="en-AU" sz="1000" dirty="0"/>
                    </a:p>
                  </a:txBody>
                  <a:tcPr/>
                </a:tc>
              </a:tr>
              <a:tr h="427395">
                <a:tc>
                  <a:txBody>
                    <a:bodyPr/>
                    <a:lstStyle/>
                    <a:p>
                      <a:endParaRPr lang="en-AU" sz="1000" dirty="0"/>
                    </a:p>
                  </a:txBody>
                  <a:tcPr/>
                </a:tc>
                <a:tc>
                  <a:txBody>
                    <a:bodyPr/>
                    <a:lstStyle/>
                    <a:p>
                      <a:endParaRPr lang="en-AU" sz="1000"/>
                    </a:p>
                  </a:txBody>
                  <a:tcPr/>
                </a:tc>
                <a:tc>
                  <a:txBody>
                    <a:bodyPr/>
                    <a:lstStyle/>
                    <a:p>
                      <a:endParaRPr lang="en-AU" sz="1000"/>
                    </a:p>
                  </a:txBody>
                  <a:tcPr/>
                </a:tc>
                <a:tc>
                  <a:txBody>
                    <a:bodyPr/>
                    <a:lstStyle/>
                    <a:p>
                      <a:endParaRPr lang="en-AU" sz="1000" dirty="0"/>
                    </a:p>
                  </a:txBody>
                  <a:tcPr/>
                </a:tc>
                <a:tc>
                  <a:txBody>
                    <a:bodyPr/>
                    <a:lstStyle/>
                    <a:p>
                      <a:endParaRPr lang="en-AU" sz="1000"/>
                    </a:p>
                  </a:txBody>
                  <a:tcPr/>
                </a:tc>
                <a:tc>
                  <a:txBody>
                    <a:bodyPr/>
                    <a:lstStyle/>
                    <a:p>
                      <a:endParaRPr lang="en-AU" sz="1000"/>
                    </a:p>
                  </a:txBody>
                  <a:tcPr/>
                </a:tc>
                <a:tc>
                  <a:txBody>
                    <a:bodyPr/>
                    <a:lstStyle/>
                    <a:p>
                      <a:endParaRPr lang="en-AU" sz="1000"/>
                    </a:p>
                  </a:txBody>
                  <a:tcPr/>
                </a:tc>
              </a:tr>
              <a:tr h="450114">
                <a:tc>
                  <a:txBody>
                    <a:bodyPr/>
                    <a:lstStyle/>
                    <a:p>
                      <a:endParaRPr lang="en-AU" sz="1000" dirty="0"/>
                    </a:p>
                  </a:txBody>
                  <a:tcPr/>
                </a:tc>
                <a:tc>
                  <a:txBody>
                    <a:bodyPr/>
                    <a:lstStyle/>
                    <a:p>
                      <a:endParaRPr lang="en-AU" sz="1000" dirty="0"/>
                    </a:p>
                  </a:txBody>
                  <a:tcPr/>
                </a:tc>
                <a:tc>
                  <a:txBody>
                    <a:bodyPr/>
                    <a:lstStyle/>
                    <a:p>
                      <a:endParaRPr lang="en-AU" sz="1000"/>
                    </a:p>
                  </a:txBody>
                  <a:tcPr/>
                </a:tc>
                <a:tc>
                  <a:txBody>
                    <a:bodyPr/>
                    <a:lstStyle/>
                    <a:p>
                      <a:endParaRPr lang="en-AU" sz="1000" dirty="0"/>
                    </a:p>
                  </a:txBody>
                  <a:tcPr/>
                </a:tc>
                <a:tc>
                  <a:txBody>
                    <a:bodyPr/>
                    <a:lstStyle/>
                    <a:p>
                      <a:endParaRPr lang="en-AU" sz="1000" dirty="0"/>
                    </a:p>
                  </a:txBody>
                  <a:tcPr/>
                </a:tc>
                <a:tc>
                  <a:txBody>
                    <a:bodyPr/>
                    <a:lstStyle/>
                    <a:p>
                      <a:endParaRPr lang="en-AU" sz="1000" dirty="0"/>
                    </a:p>
                  </a:txBody>
                  <a:tcPr/>
                </a:tc>
                <a:tc>
                  <a:txBody>
                    <a:bodyPr/>
                    <a:lstStyle/>
                    <a:p>
                      <a:endParaRPr lang="en-AU" sz="1000" dirty="0"/>
                    </a:p>
                  </a:txBody>
                  <a:tcPr/>
                </a:tc>
              </a:tr>
              <a:tr h="237744">
                <a:tc grid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i="0" dirty="0" smtClean="0">
                          <a:solidFill>
                            <a:schemeClr val="bg1"/>
                          </a:solidFill>
                        </a:rPr>
                        <a:t>Stage 3: Advance</a:t>
                      </a:r>
                      <a:endParaRPr lang="en-AU" sz="1000" b="1" i="0" dirty="0" smtClean="0">
                        <a:solidFill>
                          <a:schemeClr val="bg1"/>
                        </a:solidFill>
                      </a:endParaRPr>
                    </a:p>
                  </a:txBody>
                  <a:tcPr>
                    <a:solidFill>
                      <a:schemeClr val="tx1">
                        <a:lumMod val="65000"/>
                        <a:lumOff val="35000"/>
                      </a:schemeClr>
                    </a:solidFill>
                  </a:tcPr>
                </a:tc>
                <a:tc hMerge="1">
                  <a:txBody>
                    <a:bodyPr/>
                    <a:lstStyle/>
                    <a:p>
                      <a:endParaRPr lang="en-AU" sz="1000" dirty="0"/>
                    </a:p>
                  </a:txBody>
                  <a:tcPr/>
                </a:tc>
                <a:tc hMerge="1">
                  <a:txBody>
                    <a:bodyPr/>
                    <a:lstStyle/>
                    <a:p>
                      <a:endParaRPr lang="en-AU" sz="1000"/>
                    </a:p>
                  </a:txBody>
                  <a:tcPr/>
                </a:tc>
                <a:tc hMerge="1">
                  <a:txBody>
                    <a:bodyPr/>
                    <a:lstStyle/>
                    <a:p>
                      <a:endParaRPr lang="en-AU" sz="1000" dirty="0"/>
                    </a:p>
                  </a:txBody>
                  <a:tcPr/>
                </a:tc>
                <a:tc hMerge="1">
                  <a:txBody>
                    <a:bodyPr/>
                    <a:lstStyle/>
                    <a:p>
                      <a:endParaRPr lang="en-AU" sz="1000" dirty="0"/>
                    </a:p>
                  </a:txBody>
                  <a:tcPr/>
                </a:tc>
                <a:tc hMerge="1">
                  <a:txBody>
                    <a:bodyPr/>
                    <a:lstStyle/>
                    <a:p>
                      <a:endParaRPr lang="en-AU" sz="1000" dirty="0"/>
                    </a:p>
                  </a:txBody>
                  <a:tcPr/>
                </a:tc>
                <a:tc hMerge="1">
                  <a:txBody>
                    <a:bodyPr/>
                    <a:lstStyle/>
                    <a:p>
                      <a:endParaRPr lang="en-AU" sz="1000" dirty="0"/>
                    </a:p>
                  </a:txBody>
                  <a:tcPr/>
                </a:tc>
              </a:tr>
              <a:tr h="450114">
                <a:tc>
                  <a:txBody>
                    <a:bodyPr/>
                    <a:lstStyle/>
                    <a:p>
                      <a:endParaRPr lang="en-AU" sz="1000" dirty="0"/>
                    </a:p>
                  </a:txBody>
                  <a:tcPr/>
                </a:tc>
                <a:tc>
                  <a:txBody>
                    <a:bodyPr/>
                    <a:lstStyle/>
                    <a:p>
                      <a:endParaRPr lang="en-AU" sz="1000" dirty="0"/>
                    </a:p>
                  </a:txBody>
                  <a:tcPr/>
                </a:tc>
                <a:tc>
                  <a:txBody>
                    <a:bodyPr/>
                    <a:lstStyle/>
                    <a:p>
                      <a:endParaRPr lang="en-AU" sz="1000"/>
                    </a:p>
                  </a:txBody>
                  <a:tcPr/>
                </a:tc>
                <a:tc>
                  <a:txBody>
                    <a:bodyPr/>
                    <a:lstStyle/>
                    <a:p>
                      <a:endParaRPr lang="en-AU" sz="1000" dirty="0"/>
                    </a:p>
                  </a:txBody>
                  <a:tcPr/>
                </a:tc>
                <a:tc>
                  <a:txBody>
                    <a:bodyPr/>
                    <a:lstStyle/>
                    <a:p>
                      <a:endParaRPr lang="en-AU" sz="1000" dirty="0"/>
                    </a:p>
                  </a:txBody>
                  <a:tcPr/>
                </a:tc>
                <a:tc>
                  <a:txBody>
                    <a:bodyPr/>
                    <a:lstStyle/>
                    <a:p>
                      <a:endParaRPr lang="en-AU" sz="1000" dirty="0"/>
                    </a:p>
                  </a:txBody>
                  <a:tcPr/>
                </a:tc>
                <a:tc>
                  <a:txBody>
                    <a:bodyPr/>
                    <a:lstStyle/>
                    <a:p>
                      <a:endParaRPr lang="en-AU" sz="1000" dirty="0"/>
                    </a:p>
                  </a:txBody>
                  <a:tcPr/>
                </a:tc>
              </a:tr>
              <a:tr h="450114">
                <a:tc>
                  <a:txBody>
                    <a:bodyPr/>
                    <a:lstStyle/>
                    <a:p>
                      <a:endParaRPr lang="en-AU" sz="1000" dirty="0"/>
                    </a:p>
                  </a:txBody>
                  <a:tcPr/>
                </a:tc>
                <a:tc>
                  <a:txBody>
                    <a:bodyPr/>
                    <a:lstStyle/>
                    <a:p>
                      <a:endParaRPr lang="en-AU" sz="1000" dirty="0"/>
                    </a:p>
                  </a:txBody>
                  <a:tcPr/>
                </a:tc>
                <a:tc>
                  <a:txBody>
                    <a:bodyPr/>
                    <a:lstStyle/>
                    <a:p>
                      <a:endParaRPr lang="en-AU" sz="1000"/>
                    </a:p>
                  </a:txBody>
                  <a:tcPr/>
                </a:tc>
                <a:tc>
                  <a:txBody>
                    <a:bodyPr/>
                    <a:lstStyle/>
                    <a:p>
                      <a:endParaRPr lang="en-AU" sz="1000" dirty="0"/>
                    </a:p>
                  </a:txBody>
                  <a:tcPr/>
                </a:tc>
                <a:tc>
                  <a:txBody>
                    <a:bodyPr/>
                    <a:lstStyle/>
                    <a:p>
                      <a:endParaRPr lang="en-AU" sz="1000" dirty="0"/>
                    </a:p>
                  </a:txBody>
                  <a:tcPr/>
                </a:tc>
                <a:tc>
                  <a:txBody>
                    <a:bodyPr/>
                    <a:lstStyle/>
                    <a:p>
                      <a:endParaRPr lang="en-AU" sz="1000" dirty="0"/>
                    </a:p>
                  </a:txBody>
                  <a:tcPr/>
                </a:tc>
                <a:tc>
                  <a:txBody>
                    <a:bodyPr/>
                    <a:lstStyle/>
                    <a:p>
                      <a:endParaRPr lang="en-AU" sz="1000" dirty="0"/>
                    </a:p>
                  </a:txBody>
                  <a:tcPr/>
                </a:tc>
              </a:tr>
            </a:tbl>
          </a:graphicData>
        </a:graphic>
      </p:graphicFrame>
    </p:spTree>
    <p:extLst>
      <p:ext uri="{BB962C8B-B14F-4D97-AF65-F5344CB8AC3E}">
        <p14:creationId xmlns:p14="http://schemas.microsoft.com/office/powerpoint/2010/main" val="2368036342"/>
      </p:ext>
    </p:extLst>
  </p:cSld>
  <p:clrMapOvr>
    <a:masterClrMapping/>
  </p:clrMapOvr>
  <p:timing>
    <p:tnLst>
      <p:par>
        <p:cTn id="1" dur="indefinite" restart="never" nodeType="tmRoot"/>
      </p:par>
    </p:tnLst>
  </p:timing>
</p:sld>
</file>

<file path=ppt/theme/theme1.xml><?xml version="1.0" encoding="utf-8"?>
<a:theme xmlns:a="http://schemas.openxmlformats.org/drawingml/2006/main" name="160225 TMS Power Point Presentation Templat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160225 TMS Power Point Presentation Template </Template>
  <TotalTime>7967</TotalTime>
  <Words>494</Words>
  <Application>Microsoft Office PowerPoint</Application>
  <PresentationFormat>On-screen Show (16:9)</PresentationFormat>
  <Paragraphs>86</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160225 TMS Power Point Presentation Template </vt:lpstr>
      <vt:lpstr>PowerPoint Presentation</vt:lpstr>
      <vt:lpstr>Why use this template?</vt:lpstr>
      <vt:lpstr>Situation Statement</vt:lpstr>
      <vt:lpstr>Stakeholder Identification</vt:lpstr>
      <vt:lpstr>Key Messages</vt:lpstr>
      <vt:lpstr>Channels </vt:lpstr>
      <vt:lpstr>Project Team - Roles and Responsibilities</vt:lpstr>
      <vt:lpstr>Scheduling - Change Project Stages</vt:lpstr>
      <vt:lpstr>Schedule</vt:lpstr>
      <vt:lpstr>Schedule cont’d …</vt:lpstr>
      <vt:lpstr>Good luck!</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Kirk</dc:creator>
  <cp:lastModifiedBy>Alison Van Der Wiel</cp:lastModifiedBy>
  <cp:revision>45</cp:revision>
  <cp:lastPrinted>2013-03-01T00:31:25Z</cp:lastPrinted>
  <dcterms:created xsi:type="dcterms:W3CDTF">2016-06-06T04:37:58Z</dcterms:created>
  <dcterms:modified xsi:type="dcterms:W3CDTF">2016-06-20T06:53:49Z</dcterms:modified>
</cp:coreProperties>
</file>